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media/audio1.bin" ContentType="audio/unknown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75"/>
  </p:notesMasterIdLst>
  <p:handoutMasterIdLst>
    <p:handoutMasterId r:id="rId76"/>
  </p:handoutMasterIdLst>
  <p:sldIdLst>
    <p:sldId id="264" r:id="rId3"/>
    <p:sldId id="289" r:id="rId4"/>
    <p:sldId id="291" r:id="rId5"/>
    <p:sldId id="309" r:id="rId6"/>
    <p:sldId id="294" r:id="rId7"/>
    <p:sldId id="295" r:id="rId8"/>
    <p:sldId id="296" r:id="rId9"/>
    <p:sldId id="297" r:id="rId10"/>
    <p:sldId id="298" r:id="rId11"/>
    <p:sldId id="305" r:id="rId12"/>
    <p:sldId id="313" r:id="rId13"/>
    <p:sldId id="315" r:id="rId14"/>
    <p:sldId id="316" r:id="rId15"/>
    <p:sldId id="317" r:id="rId16"/>
    <p:sldId id="322" r:id="rId17"/>
    <p:sldId id="323" r:id="rId18"/>
    <p:sldId id="347" r:id="rId19"/>
    <p:sldId id="325" r:id="rId20"/>
    <p:sldId id="327" r:id="rId21"/>
    <p:sldId id="328" r:id="rId22"/>
    <p:sldId id="329" r:id="rId23"/>
    <p:sldId id="330" r:id="rId24"/>
    <p:sldId id="331" r:id="rId25"/>
    <p:sldId id="332" r:id="rId26"/>
    <p:sldId id="333" r:id="rId27"/>
    <p:sldId id="335" r:id="rId28"/>
    <p:sldId id="336" r:id="rId29"/>
    <p:sldId id="337" r:id="rId30"/>
    <p:sldId id="338" r:id="rId31"/>
    <p:sldId id="340" r:id="rId32"/>
    <p:sldId id="343" r:id="rId33"/>
    <p:sldId id="348" r:id="rId34"/>
    <p:sldId id="349" r:id="rId35"/>
    <p:sldId id="351" r:id="rId36"/>
    <p:sldId id="353" r:id="rId37"/>
    <p:sldId id="350" r:id="rId38"/>
    <p:sldId id="354" r:id="rId39"/>
    <p:sldId id="355" r:id="rId40"/>
    <p:sldId id="356" r:id="rId41"/>
    <p:sldId id="357" r:id="rId42"/>
    <p:sldId id="358" r:id="rId43"/>
    <p:sldId id="359" r:id="rId44"/>
    <p:sldId id="361" r:id="rId45"/>
    <p:sldId id="362" r:id="rId46"/>
    <p:sldId id="363" r:id="rId47"/>
    <p:sldId id="379" r:id="rId48"/>
    <p:sldId id="380" r:id="rId49"/>
    <p:sldId id="381" r:id="rId50"/>
    <p:sldId id="382" r:id="rId51"/>
    <p:sldId id="383" r:id="rId52"/>
    <p:sldId id="364" r:id="rId53"/>
    <p:sldId id="384" r:id="rId54"/>
    <p:sldId id="365" r:id="rId55"/>
    <p:sldId id="366" r:id="rId56"/>
    <p:sldId id="367" r:id="rId57"/>
    <p:sldId id="368" r:id="rId58"/>
    <p:sldId id="369" r:id="rId59"/>
    <p:sldId id="352" r:id="rId60"/>
    <p:sldId id="370" r:id="rId61"/>
    <p:sldId id="371" r:id="rId62"/>
    <p:sldId id="372" r:id="rId63"/>
    <p:sldId id="373" r:id="rId64"/>
    <p:sldId id="374" r:id="rId65"/>
    <p:sldId id="375" r:id="rId66"/>
    <p:sldId id="376" r:id="rId67"/>
    <p:sldId id="377" r:id="rId68"/>
    <p:sldId id="378" r:id="rId69"/>
    <p:sldId id="385" r:id="rId70"/>
    <p:sldId id="386" r:id="rId71"/>
    <p:sldId id="346" r:id="rId72"/>
    <p:sldId id="302" r:id="rId73"/>
    <p:sldId id="284" r:id="rId74"/>
  </p:sldIdLst>
  <p:sldSz cx="9144000" cy="5715000" type="screen16x10"/>
  <p:notesSz cx="6858000" cy="9144000"/>
  <p:defaultTextStyle>
    <a:defPPr>
      <a:defRPr lang="en-US"/>
    </a:defPPr>
    <a:lvl1pPr marL="0" algn="l" defTabSz="820366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410183" algn="l" defTabSz="820366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820366" algn="l" defTabSz="820366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230548" algn="l" defTabSz="820366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1640731" algn="l" defTabSz="820366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2050914" algn="l" defTabSz="820366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2461097" algn="l" defTabSz="820366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2871279" algn="l" defTabSz="820366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3281462" algn="l" defTabSz="820366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9" pos="3839" userDrawn="1">
          <p15:clr>
            <a:srgbClr val="A4A3A4"/>
          </p15:clr>
        </p15:guide>
        <p15:guide id="10" orient="horz" pos="2160" userDrawn="1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84" autoAdjust="0"/>
    <p:restoredTop sz="95586" autoAdjust="0"/>
  </p:normalViewPr>
  <p:slideViewPr>
    <p:cSldViewPr showGuides="1">
      <p:cViewPr varScale="1">
        <p:scale>
          <a:sx n="119" d="100"/>
          <a:sy n="119" d="100"/>
        </p:scale>
        <p:origin x="-120" y="-272"/>
      </p:cViewPr>
      <p:guideLst>
        <p:guide orient="horz" pos="180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3" d="100"/>
          <a:sy n="63" d="100"/>
        </p:scale>
        <p:origin x="1986" y="1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63" Type="http://schemas.openxmlformats.org/officeDocument/2006/relationships/slide" Target="slides/slide61.xml"/><Relationship Id="rId64" Type="http://schemas.openxmlformats.org/officeDocument/2006/relationships/slide" Target="slides/slide62.xml"/><Relationship Id="rId65" Type="http://schemas.openxmlformats.org/officeDocument/2006/relationships/slide" Target="slides/slide63.xml"/><Relationship Id="rId66" Type="http://schemas.openxmlformats.org/officeDocument/2006/relationships/slide" Target="slides/slide64.xml"/><Relationship Id="rId67" Type="http://schemas.openxmlformats.org/officeDocument/2006/relationships/slide" Target="slides/slide65.xml"/><Relationship Id="rId68" Type="http://schemas.openxmlformats.org/officeDocument/2006/relationships/slide" Target="slides/slide66.xml"/><Relationship Id="rId69" Type="http://schemas.openxmlformats.org/officeDocument/2006/relationships/slide" Target="slides/slide67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<Relationship Id="rId55" Type="http://schemas.openxmlformats.org/officeDocument/2006/relationships/slide" Target="slides/slide53.xml"/><Relationship Id="rId56" Type="http://schemas.openxmlformats.org/officeDocument/2006/relationships/slide" Target="slides/slide54.xml"/><Relationship Id="rId57" Type="http://schemas.openxmlformats.org/officeDocument/2006/relationships/slide" Target="slides/slide55.xml"/><Relationship Id="rId58" Type="http://schemas.openxmlformats.org/officeDocument/2006/relationships/slide" Target="slides/slide56.xml"/><Relationship Id="rId59" Type="http://schemas.openxmlformats.org/officeDocument/2006/relationships/slide" Target="slides/slide5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1" Type="http://schemas.openxmlformats.org/officeDocument/2006/relationships/customXml" Target="../customXml/item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80" Type="http://schemas.openxmlformats.org/officeDocument/2006/relationships/theme" Target="theme/theme1.xml"/><Relationship Id="rId81" Type="http://schemas.openxmlformats.org/officeDocument/2006/relationships/tableStyles" Target="tableStyles.xml"/><Relationship Id="rId70" Type="http://schemas.openxmlformats.org/officeDocument/2006/relationships/slide" Target="slides/slide68.xml"/><Relationship Id="rId71" Type="http://schemas.openxmlformats.org/officeDocument/2006/relationships/slide" Target="slides/slide69.xml"/><Relationship Id="rId72" Type="http://schemas.openxmlformats.org/officeDocument/2006/relationships/slide" Target="slides/slide70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73" Type="http://schemas.openxmlformats.org/officeDocument/2006/relationships/slide" Target="slides/slide71.xml"/><Relationship Id="rId74" Type="http://schemas.openxmlformats.org/officeDocument/2006/relationships/slide" Target="slides/slide72.xml"/><Relationship Id="rId75" Type="http://schemas.openxmlformats.org/officeDocument/2006/relationships/notesMaster" Target="notesMasters/notesMaster1.xml"/><Relationship Id="rId76" Type="http://schemas.openxmlformats.org/officeDocument/2006/relationships/handoutMaster" Target="handoutMasters/handoutMaster1.xml"/><Relationship Id="rId77" Type="http://schemas.openxmlformats.org/officeDocument/2006/relationships/printerSettings" Target="printerSettings/printerSettings1.bin"/><Relationship Id="rId78" Type="http://schemas.openxmlformats.org/officeDocument/2006/relationships/presProps" Target="presProps.xml"/><Relationship Id="rId79" Type="http://schemas.openxmlformats.org/officeDocument/2006/relationships/viewProps" Target="viewProps.xml"/><Relationship Id="rId60" Type="http://schemas.openxmlformats.org/officeDocument/2006/relationships/slide" Target="slides/slide58.xml"/><Relationship Id="rId61" Type="http://schemas.openxmlformats.org/officeDocument/2006/relationships/slide" Target="slides/slide59.xml"/><Relationship Id="rId62" Type="http://schemas.openxmlformats.org/officeDocument/2006/relationships/slide" Target="slides/slide60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>
              <a:solidFill>
                <a:schemeClr val="tx2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73C59C-4E16-4A64-A766-34DB213E11B3}" type="datetimeFigureOut">
              <a:rPr lang="en-US">
                <a:solidFill>
                  <a:schemeClr val="tx2"/>
                </a:solidFill>
              </a:rPr>
              <a:t>8/3/14</a:t>
            </a:fld>
            <a:endParaRPr>
              <a:solidFill>
                <a:schemeClr val="tx2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>
              <a:solidFill>
                <a:schemeClr val="tx2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D77566-CD65-4859-9FA1-43956DC85B8C}" type="slidenum">
              <a:rPr>
                <a:solidFill>
                  <a:schemeClr val="tx2"/>
                </a:solidFill>
              </a:rPr>
              <a:t>‹#›</a:t>
            </a:fld>
            <a:endParaRPr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87983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F95CF31C-F757-429C-A789-86504F04C3BE}" type="datetimeFigureOut">
              <a:rPr lang="en-US"/>
              <a:pPr/>
              <a:t>8/3/14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B8796F01-7154-41E0-B48B-A6921757531A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40775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820366" rtl="0" eaLnBrk="1" latinLnBrk="0" hangingPunct="1">
      <a:defRPr sz="1100" kern="1200">
        <a:solidFill>
          <a:schemeClr val="tx2"/>
        </a:solidFill>
        <a:latin typeface="+mn-lt"/>
        <a:ea typeface="+mn-ea"/>
        <a:cs typeface="+mn-cs"/>
      </a:defRPr>
    </a:lvl1pPr>
    <a:lvl2pPr marL="410183" algn="l" defTabSz="820366" rtl="0" eaLnBrk="1" latinLnBrk="0" hangingPunct="1">
      <a:defRPr sz="1100" kern="1200">
        <a:solidFill>
          <a:schemeClr val="tx2"/>
        </a:solidFill>
        <a:latin typeface="+mn-lt"/>
        <a:ea typeface="+mn-ea"/>
        <a:cs typeface="+mn-cs"/>
      </a:defRPr>
    </a:lvl2pPr>
    <a:lvl3pPr marL="820366" algn="l" defTabSz="820366" rtl="0" eaLnBrk="1" latinLnBrk="0" hangingPunct="1">
      <a:defRPr sz="1100" kern="1200">
        <a:solidFill>
          <a:schemeClr val="tx2"/>
        </a:solidFill>
        <a:latin typeface="+mn-lt"/>
        <a:ea typeface="+mn-ea"/>
        <a:cs typeface="+mn-cs"/>
      </a:defRPr>
    </a:lvl3pPr>
    <a:lvl4pPr marL="1230548" algn="l" defTabSz="820366" rtl="0" eaLnBrk="1" latinLnBrk="0" hangingPunct="1">
      <a:defRPr sz="1100" kern="1200">
        <a:solidFill>
          <a:schemeClr val="tx2"/>
        </a:solidFill>
        <a:latin typeface="+mn-lt"/>
        <a:ea typeface="+mn-ea"/>
        <a:cs typeface="+mn-cs"/>
      </a:defRPr>
    </a:lvl4pPr>
    <a:lvl5pPr marL="1640731" algn="l" defTabSz="820366" rtl="0" eaLnBrk="1" latinLnBrk="0" hangingPunct="1">
      <a:defRPr sz="1100" kern="1200">
        <a:solidFill>
          <a:schemeClr val="tx2"/>
        </a:solidFill>
        <a:latin typeface="+mn-lt"/>
        <a:ea typeface="+mn-ea"/>
        <a:cs typeface="+mn-cs"/>
      </a:defRPr>
    </a:lvl5pPr>
    <a:lvl6pPr marL="2050914" algn="l" defTabSz="820366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6pPr>
    <a:lvl7pPr marL="2461097" algn="l" defTabSz="820366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7pPr>
    <a:lvl8pPr marL="2871279" algn="l" defTabSz="820366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8pPr>
    <a:lvl9pPr marL="3281462" algn="l" defTabSz="820366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05200" y="1248839"/>
            <a:ext cx="5257800" cy="2749020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3700" cap="none" baseline="0"/>
            </a:lvl1pPr>
          </a:lstStyle>
          <a:p>
            <a:r>
              <a:rPr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505200" y="4106334"/>
            <a:ext cx="5257800" cy="1037167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1900" b="0">
                <a:solidFill>
                  <a:schemeClr val="tx1"/>
                </a:solidFill>
              </a:defRPr>
            </a:lvl1pPr>
            <a:lvl2pPr marL="4101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203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305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407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0509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4610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8712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2814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222770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ECB6C2-1084-4AED-A74A-DF028B0094EA}" type="datetimeFigureOut">
              <a:rPr lang="en-US"/>
              <a:t>8/3/14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C5AD9-787D-40FA-8A4D-16A055B9AF81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10434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91401" y="228869"/>
            <a:ext cx="1066800" cy="4914634"/>
          </a:xfrm>
        </p:spPr>
        <p:txBody>
          <a:bodyPr vert="eaVert"/>
          <a:lstStyle/>
          <a:p>
            <a:r>
              <a:rPr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228869"/>
            <a:ext cx="6400800" cy="4914634"/>
          </a:xfrm>
        </p:spPr>
        <p:txBody>
          <a:bodyPr vert="eaVert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ECB6C2-1084-4AED-A74A-DF028B0094EA}" type="datetimeFigureOut">
              <a:rPr lang="en-US"/>
              <a:t>8/3/14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C5AD9-787D-40FA-8A4D-16A055B9AF81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50715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 baseline="0"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5A30F4-0B4E-4E4B-BC36-C30CD13F4E17}" type="datetimeFigureOut">
              <a:rPr lang="en-US"/>
              <a:t>8/3/14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0BA0E-20D0-4E7C-B286-26C960A6788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63524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704169"/>
            <a:ext cx="5257800" cy="1608667"/>
          </a:xfrm>
        </p:spPr>
        <p:txBody>
          <a:bodyPr anchor="t">
            <a:normAutofit/>
          </a:bodyPr>
          <a:lstStyle>
            <a:lvl1pPr algn="l">
              <a:defRPr sz="3700" b="0" cap="none" baseline="0"/>
            </a:lvl1pPr>
          </a:lstStyle>
          <a:p>
            <a:r>
              <a:rPr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2603504"/>
            <a:ext cx="5257800" cy="1080823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900">
                <a:solidFill>
                  <a:schemeClr val="tx1"/>
                </a:solidFill>
              </a:defRPr>
            </a:lvl1pPr>
            <a:lvl2pPr marL="41018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8203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230548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4pPr>
            <a:lvl5pPr marL="1640731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5pPr>
            <a:lvl6pPr marL="2050914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6pPr>
            <a:lvl7pPr marL="2461097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7pPr>
            <a:lvl8pPr marL="2871279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8pPr>
            <a:lvl9pPr marL="3281462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963402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418170"/>
            <a:ext cx="3733800" cy="3725333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 marL="1353603">
              <a:defRPr sz="1300"/>
            </a:lvl5pPr>
            <a:lvl6pPr marL="1353603">
              <a:defRPr sz="1300"/>
            </a:lvl6pPr>
            <a:lvl7pPr marL="1353603">
              <a:defRPr sz="1300"/>
            </a:lvl7pPr>
            <a:lvl8pPr marL="1353603">
              <a:defRPr sz="1300"/>
            </a:lvl8pPr>
            <a:lvl9pPr marL="1353603">
              <a:defRPr sz="1300"/>
            </a:lvl9pPr>
          </a:lstStyle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4400" y="1418170"/>
            <a:ext cx="3733800" cy="3725333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 marL="1353603">
              <a:defRPr sz="1300"/>
            </a:lvl5pPr>
            <a:lvl6pPr marL="1353603">
              <a:defRPr sz="1300"/>
            </a:lvl6pPr>
            <a:lvl7pPr marL="1353603">
              <a:defRPr sz="1300"/>
            </a:lvl7pPr>
            <a:lvl8pPr marL="1353603">
              <a:defRPr sz="1300"/>
            </a:lvl8pPr>
            <a:lvl9pPr marL="1353603">
              <a:defRPr sz="1300"/>
            </a:lvl9pPr>
          </a:lstStyle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204D1-F9BD-4643-8480-6EA41EB484F1}" type="datetimeFigureOut">
              <a:rPr lang="en-US"/>
              <a:t>8/3/14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7DED6-D4C7-42EE-AB49-D2E39E64FDE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89339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1256" y="1340697"/>
            <a:ext cx="3730751" cy="426720"/>
          </a:xfr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1600" b="1"/>
            </a:lvl1pPr>
            <a:lvl2pPr marL="410183" indent="0">
              <a:buNone/>
              <a:defRPr sz="1800" b="1"/>
            </a:lvl2pPr>
            <a:lvl3pPr marL="820366" indent="0">
              <a:buNone/>
              <a:defRPr sz="1600" b="1"/>
            </a:lvl3pPr>
            <a:lvl4pPr marL="1230548" indent="0">
              <a:buNone/>
              <a:defRPr sz="1400" b="1"/>
            </a:lvl4pPr>
            <a:lvl5pPr marL="1640731" indent="0">
              <a:buNone/>
              <a:defRPr sz="1400" b="1"/>
            </a:lvl5pPr>
            <a:lvl6pPr marL="2050914" indent="0">
              <a:buNone/>
              <a:defRPr sz="1400" b="1"/>
            </a:lvl6pPr>
            <a:lvl7pPr marL="2461097" indent="0">
              <a:buNone/>
              <a:defRPr sz="1400" b="1"/>
            </a:lvl7pPr>
            <a:lvl8pPr marL="2871279" indent="0">
              <a:buNone/>
              <a:defRPr sz="1400" b="1"/>
            </a:lvl8pPr>
            <a:lvl9pPr marL="3281462" indent="0">
              <a:buNone/>
              <a:defRPr sz="1400" b="1"/>
            </a:lvl9pPr>
          </a:lstStyle>
          <a:p>
            <a:pPr lvl="0"/>
            <a:r>
              <a:rPr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8200" y="1841500"/>
            <a:ext cx="3733800" cy="3302000"/>
          </a:xfrm>
        </p:spPr>
        <p:txBody>
          <a:bodyPr>
            <a:normAutofit/>
          </a:bodyPr>
          <a:lstStyle>
            <a:lvl1pPr>
              <a:defRPr sz="1300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 marL="1353603">
              <a:defRPr sz="1300"/>
            </a:lvl5pPr>
            <a:lvl6pPr marL="1353603">
              <a:defRPr sz="1300"/>
            </a:lvl6pPr>
            <a:lvl7pPr marL="1353603">
              <a:defRPr sz="1300"/>
            </a:lvl7pPr>
            <a:lvl8pPr marL="1353603">
              <a:defRPr sz="1300"/>
            </a:lvl8pPr>
            <a:lvl9pPr marL="1353603">
              <a:defRPr sz="1300"/>
            </a:lvl9pPr>
          </a:lstStyle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27455" y="1340697"/>
            <a:ext cx="3730751" cy="426720"/>
          </a:xfr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1600" b="1"/>
            </a:lvl1pPr>
            <a:lvl2pPr marL="410183" indent="0">
              <a:buNone/>
              <a:defRPr sz="1800" b="1"/>
            </a:lvl2pPr>
            <a:lvl3pPr marL="820366" indent="0">
              <a:buNone/>
              <a:defRPr sz="1600" b="1"/>
            </a:lvl3pPr>
            <a:lvl4pPr marL="1230548" indent="0">
              <a:buNone/>
              <a:defRPr sz="1400" b="1"/>
            </a:lvl4pPr>
            <a:lvl5pPr marL="1640731" indent="0">
              <a:buNone/>
              <a:defRPr sz="1400" b="1"/>
            </a:lvl5pPr>
            <a:lvl6pPr marL="2050914" indent="0">
              <a:buNone/>
              <a:defRPr sz="1400" b="1"/>
            </a:lvl6pPr>
            <a:lvl7pPr marL="2461097" indent="0">
              <a:buNone/>
              <a:defRPr sz="1400" b="1"/>
            </a:lvl7pPr>
            <a:lvl8pPr marL="2871279" indent="0">
              <a:buNone/>
              <a:defRPr sz="1400" b="1"/>
            </a:lvl8pPr>
            <a:lvl9pPr marL="3281462" indent="0">
              <a:buNone/>
              <a:defRPr sz="1400" b="1"/>
            </a:lvl9pPr>
          </a:lstStyle>
          <a:p>
            <a:pPr lvl="0"/>
            <a:r>
              <a:rPr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24400" y="1841500"/>
            <a:ext cx="3733800" cy="3302000"/>
          </a:xfrm>
        </p:spPr>
        <p:txBody>
          <a:bodyPr>
            <a:normAutofit/>
          </a:bodyPr>
          <a:lstStyle>
            <a:lvl1pPr>
              <a:defRPr sz="1300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 marL="1353603">
              <a:defRPr sz="1300"/>
            </a:lvl5pPr>
            <a:lvl6pPr marL="1353603">
              <a:defRPr sz="1300"/>
            </a:lvl6pPr>
            <a:lvl7pPr marL="1353603">
              <a:defRPr sz="1300"/>
            </a:lvl7pPr>
            <a:lvl8pPr marL="1353603">
              <a:defRPr sz="1300"/>
            </a:lvl8pPr>
            <a:lvl9pPr marL="1353603">
              <a:defRPr sz="1300"/>
            </a:lvl9pPr>
          </a:lstStyle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204D1-F9BD-4643-8480-6EA41EB484F1}" type="datetimeFigureOut">
              <a:rPr lang="en-US"/>
              <a:t>8/3/14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7DED6-D4C7-42EE-AB49-D2E39E64FDE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5283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204D1-F9BD-4643-8480-6EA41EB484F1}" type="datetimeFigureOut">
              <a:rPr lang="en-US"/>
              <a:t>8/3/14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7DED6-D4C7-42EE-AB49-D2E39E64FDE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16763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204D1-F9BD-4643-8480-6EA41EB484F1}" type="datetimeFigureOut">
              <a:rPr lang="en-US"/>
              <a:t>8/3/14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7DED6-D4C7-42EE-AB49-D2E39E64FDE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68731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971800" y="0"/>
            <a:ext cx="5943600" cy="5715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5000"/>
                </a:schemeClr>
              </a:gs>
            </a:gsLst>
            <a:lin ang="7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036" tIns="41018" rIns="82036" bIns="41018"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418170"/>
            <a:ext cx="2514600" cy="2370667"/>
          </a:xfrm>
        </p:spPr>
        <p:txBody>
          <a:bodyPr anchor="b">
            <a:normAutofit/>
          </a:bodyPr>
          <a:lstStyle>
            <a:lvl1pPr algn="l">
              <a:defRPr sz="1300" b="1"/>
            </a:lvl1pPr>
          </a:lstStyle>
          <a:p>
            <a:r>
              <a:rPr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52800" y="402170"/>
            <a:ext cx="5105400" cy="4910667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8600" y="3873502"/>
            <a:ext cx="2514600" cy="1439333"/>
          </a:xfrm>
        </p:spPr>
        <p:txBody>
          <a:bodyPr>
            <a:normAutofit/>
          </a:bodyPr>
          <a:lstStyle>
            <a:lvl1pPr marL="0" indent="0">
              <a:spcBef>
                <a:spcPts val="807"/>
              </a:spcBef>
              <a:buNone/>
              <a:defRPr sz="1100"/>
            </a:lvl1pPr>
            <a:lvl2pPr marL="410183" indent="0">
              <a:buNone/>
              <a:defRPr sz="1100"/>
            </a:lvl2pPr>
            <a:lvl3pPr marL="820366" indent="0">
              <a:buNone/>
              <a:defRPr sz="900"/>
            </a:lvl3pPr>
            <a:lvl4pPr marL="1230548" indent="0">
              <a:buNone/>
              <a:defRPr sz="800"/>
            </a:lvl4pPr>
            <a:lvl5pPr marL="1640731" indent="0">
              <a:buNone/>
              <a:defRPr sz="800"/>
            </a:lvl5pPr>
            <a:lvl6pPr marL="2050914" indent="0">
              <a:buNone/>
              <a:defRPr sz="800"/>
            </a:lvl6pPr>
            <a:lvl7pPr marL="2461097" indent="0">
              <a:buNone/>
              <a:defRPr sz="800"/>
            </a:lvl7pPr>
            <a:lvl8pPr marL="2871279" indent="0">
              <a:buNone/>
              <a:defRPr sz="800"/>
            </a:lvl8pPr>
            <a:lvl9pPr marL="3281462" indent="0">
              <a:buNone/>
              <a:defRPr sz="800"/>
            </a:lvl9pPr>
          </a:lstStyle>
          <a:p>
            <a:pPr lvl="0"/>
            <a:r>
              <a:rPr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BF754-515F-40B9-8D24-D54D5825B3D0}" type="datetimeFigureOut">
              <a:rPr lang="en-US"/>
              <a:t>8/3/14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BB78A-01B4-41F2-96B0-677A4A28283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68072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562101" y="0"/>
            <a:ext cx="6019800" cy="5715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5000"/>
                </a:schemeClr>
              </a:gs>
            </a:gsLst>
            <a:lin ang="7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036" tIns="41018" rIns="82036" bIns="41018"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4000500"/>
            <a:ext cx="5486400" cy="635000"/>
          </a:xfrm>
        </p:spPr>
        <p:txBody>
          <a:bodyPr anchor="b">
            <a:normAutofit/>
          </a:bodyPr>
          <a:lstStyle>
            <a:lvl1pPr algn="l">
              <a:defRPr sz="1300" b="1"/>
            </a:lvl1pPr>
          </a:lstStyle>
          <a:p>
            <a:r>
              <a:rPr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828800" y="232838"/>
            <a:ext cx="5486400" cy="3706813"/>
          </a:xfrm>
        </p:spPr>
        <p:txBody>
          <a:bodyPr>
            <a:normAutofit/>
          </a:bodyPr>
          <a:lstStyle>
            <a:lvl1pPr marL="0" indent="0">
              <a:buNone/>
              <a:defRPr sz="1900"/>
            </a:lvl1pPr>
            <a:lvl2pPr marL="410183" indent="0">
              <a:buNone/>
              <a:defRPr sz="2500"/>
            </a:lvl2pPr>
            <a:lvl3pPr marL="820366" indent="0">
              <a:buNone/>
              <a:defRPr sz="2200"/>
            </a:lvl3pPr>
            <a:lvl4pPr marL="1230548" indent="0">
              <a:buNone/>
              <a:defRPr sz="1800"/>
            </a:lvl4pPr>
            <a:lvl5pPr marL="1640731" indent="0">
              <a:buNone/>
              <a:defRPr sz="1800"/>
            </a:lvl5pPr>
            <a:lvl6pPr marL="2050914" indent="0">
              <a:buNone/>
              <a:defRPr sz="1800"/>
            </a:lvl6pPr>
            <a:lvl7pPr marL="2461097" indent="0">
              <a:buNone/>
              <a:defRPr sz="1800"/>
            </a:lvl7pPr>
            <a:lvl8pPr marL="2871279" indent="0">
              <a:buNone/>
              <a:defRPr sz="1800"/>
            </a:lvl8pPr>
            <a:lvl9pPr marL="3281462" indent="0">
              <a:buNone/>
              <a:defRPr sz="1800"/>
            </a:lvl9pPr>
          </a:lstStyle>
          <a:p>
            <a:r>
              <a:rPr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28800" y="4635501"/>
            <a:ext cx="5486400" cy="67733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100"/>
            </a:lvl1pPr>
            <a:lvl2pPr marL="410183" indent="0">
              <a:buNone/>
              <a:defRPr sz="1100"/>
            </a:lvl2pPr>
            <a:lvl3pPr marL="820366" indent="0">
              <a:buNone/>
              <a:defRPr sz="900"/>
            </a:lvl3pPr>
            <a:lvl4pPr marL="1230548" indent="0">
              <a:buNone/>
              <a:defRPr sz="800"/>
            </a:lvl4pPr>
            <a:lvl5pPr marL="1640731" indent="0">
              <a:buNone/>
              <a:defRPr sz="800"/>
            </a:lvl5pPr>
            <a:lvl6pPr marL="2050914" indent="0">
              <a:buNone/>
              <a:defRPr sz="800"/>
            </a:lvl6pPr>
            <a:lvl7pPr marL="2461097" indent="0">
              <a:buNone/>
              <a:defRPr sz="800"/>
            </a:lvl7pPr>
            <a:lvl8pPr marL="2871279" indent="0">
              <a:buNone/>
              <a:defRPr sz="800"/>
            </a:lvl8pPr>
            <a:lvl9pPr marL="3281462" indent="0">
              <a:buNone/>
              <a:defRPr sz="800"/>
            </a:lvl9pPr>
          </a:lstStyle>
          <a:p>
            <a:pPr lvl="0"/>
            <a:r>
              <a:rPr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BF754-515F-40B9-8D24-D54D5825B3D0}" type="datetimeFigureOut">
              <a:rPr lang="en-US"/>
              <a:t>8/3/14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BB78A-01B4-41F2-96B0-677A4A28283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21337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28600" y="0"/>
            <a:ext cx="8686800" cy="5715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5000"/>
                </a:schemeClr>
              </a:gs>
            </a:gsLst>
            <a:lin ang="7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036" tIns="41018" rIns="82036" bIns="41018" rtlCol="0" anchor="ctr"/>
          <a:lstStyle/>
          <a:p>
            <a:pPr algn="ctr"/>
            <a:endParaRPr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63502"/>
            <a:ext cx="7620000" cy="1164167"/>
          </a:xfrm>
          <a:prstGeom prst="rect">
            <a:avLst/>
          </a:prstGeom>
        </p:spPr>
        <p:txBody>
          <a:bodyPr vert="horz" lIns="82036" tIns="41018" rIns="82036" bIns="41018" rtlCol="0" anchor="b">
            <a:normAutofit/>
          </a:bodyPr>
          <a:lstStyle/>
          <a:p>
            <a:r>
              <a:rPr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418170"/>
            <a:ext cx="7620000" cy="3725333"/>
          </a:xfrm>
          <a:prstGeom prst="rect">
            <a:avLst/>
          </a:prstGeom>
        </p:spPr>
        <p:txBody>
          <a:bodyPr vert="horz" lIns="82036" tIns="41018" rIns="82036" bIns="41018" rtlCol="0">
            <a:normAutofit/>
          </a:bodyPr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5334002"/>
            <a:ext cx="2057400" cy="267230"/>
          </a:xfrm>
          <a:prstGeom prst="rect">
            <a:avLst/>
          </a:prstGeom>
        </p:spPr>
        <p:txBody>
          <a:bodyPr vert="horz" lIns="82036" tIns="41018" rIns="82036" bIns="41018" rtlCol="0" anchor="b"/>
          <a:lstStyle>
            <a:lvl1pPr algn="l">
              <a:defRPr sz="8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</a:lstStyle>
          <a:p>
            <a:fld id="{2DD204D1-F9BD-4643-8480-6EA41EB484F1}" type="datetimeFigureOut">
              <a:rPr lang="en-US"/>
              <a:pPr/>
              <a:t>8/3/14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31651" y="5334002"/>
            <a:ext cx="4663440" cy="267230"/>
          </a:xfrm>
          <a:prstGeom prst="rect">
            <a:avLst/>
          </a:prstGeom>
        </p:spPr>
        <p:txBody>
          <a:bodyPr vert="horz" lIns="82036" tIns="41018" rIns="82036" bIns="41018" rtlCol="0" anchor="b"/>
          <a:lstStyle>
            <a:lvl1pPr algn="ctr">
              <a:defRPr sz="8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7352" y="5334002"/>
            <a:ext cx="830860" cy="267230"/>
          </a:xfrm>
          <a:prstGeom prst="rect">
            <a:avLst/>
          </a:prstGeom>
        </p:spPr>
        <p:txBody>
          <a:bodyPr vert="horz" lIns="82036" tIns="41018" rIns="82036" bIns="41018" rtlCol="0" anchor="b"/>
          <a:lstStyle>
            <a:lvl1pPr algn="r">
              <a:defRPr sz="8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</a:lstStyle>
          <a:p>
            <a:fld id="{EB37DED6-D4C7-42EE-AB49-D2E39E64FDE4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440479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9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75" r:id="rId8"/>
    <p:sldLayoutId id="2147483676" r:id="rId9"/>
    <p:sldLayoutId id="2147483677" r:id="rId10"/>
    <p:sldLayoutId id="2147483678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defTabSz="820366" rtl="0" eaLnBrk="1" latinLnBrk="0" hangingPunct="1">
        <a:lnSpc>
          <a:spcPct val="85000"/>
        </a:lnSpc>
        <a:spcBef>
          <a:spcPct val="0"/>
        </a:spcBef>
        <a:buNone/>
        <a:tabLst/>
        <a:defRPr sz="3000" kern="1200" cap="none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05092" indent="-205092" algn="l" defTabSz="820366" rtl="0" eaLnBrk="1" latinLnBrk="0" hangingPunct="1">
        <a:lnSpc>
          <a:spcPct val="95000"/>
        </a:lnSpc>
        <a:spcBef>
          <a:spcPts val="1256"/>
        </a:spcBef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92219" indent="-205092" algn="l" defTabSz="820366" rtl="0" eaLnBrk="1" latinLnBrk="0" hangingPunct="1">
        <a:lnSpc>
          <a:spcPct val="95000"/>
        </a:lnSpc>
        <a:spcBef>
          <a:spcPts val="718"/>
        </a:spcBef>
        <a:buSzPct val="100000"/>
        <a:buFont typeface="Century Gothic" pitchFamily="34" charset="0"/>
        <a:buChar char="–"/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779347" indent="-205092" algn="l" defTabSz="820366" rtl="0" eaLnBrk="1" latinLnBrk="0" hangingPunct="1">
        <a:lnSpc>
          <a:spcPct val="95000"/>
        </a:lnSpc>
        <a:spcBef>
          <a:spcPts val="718"/>
        </a:spcBef>
        <a:buSzPct val="100000"/>
        <a:buFont typeface="Century Gothic" pitchFamily="34" charset="0"/>
        <a:buChar char="–"/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1066476" indent="-205092" algn="l" defTabSz="820366" rtl="0" eaLnBrk="1" latinLnBrk="0" hangingPunct="1">
        <a:lnSpc>
          <a:spcPct val="95000"/>
        </a:lnSpc>
        <a:spcBef>
          <a:spcPts val="718"/>
        </a:spcBef>
        <a:buSzPct val="100000"/>
        <a:buFont typeface="Century Gothic" pitchFamily="34" charset="0"/>
        <a:buChar char="–"/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353603" indent="-205092" algn="l" defTabSz="820366" rtl="0" eaLnBrk="1" latinLnBrk="0" hangingPunct="1">
        <a:lnSpc>
          <a:spcPct val="95000"/>
        </a:lnSpc>
        <a:spcBef>
          <a:spcPts val="718"/>
        </a:spcBef>
        <a:buSzPct val="100000"/>
        <a:buFont typeface="Century Gothic" pitchFamily="34" charset="0"/>
        <a:buChar char="–"/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40731" indent="-205092" algn="l" defTabSz="820366" rtl="0" eaLnBrk="1" latinLnBrk="0" hangingPunct="1">
        <a:lnSpc>
          <a:spcPct val="95000"/>
        </a:lnSpc>
        <a:spcBef>
          <a:spcPts val="718"/>
        </a:spcBef>
        <a:buSzPct val="90000"/>
        <a:buFont typeface="Century Gothic" pitchFamily="34" charset="0"/>
        <a:buChar char="–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27859" indent="-205092" algn="l" defTabSz="820366" rtl="0" eaLnBrk="1" latinLnBrk="0" hangingPunct="1">
        <a:lnSpc>
          <a:spcPct val="95000"/>
        </a:lnSpc>
        <a:spcBef>
          <a:spcPts val="718"/>
        </a:spcBef>
        <a:buSzPct val="90000"/>
        <a:buFont typeface="Century Gothic" pitchFamily="34" charset="0"/>
        <a:buChar char="–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214987" indent="-205092" algn="l" defTabSz="820366" rtl="0" eaLnBrk="1" latinLnBrk="0" hangingPunct="1">
        <a:lnSpc>
          <a:spcPct val="95000"/>
        </a:lnSpc>
        <a:spcBef>
          <a:spcPts val="718"/>
        </a:spcBef>
        <a:buSzPct val="90000"/>
        <a:buFont typeface="Century Gothic" pitchFamily="34" charset="0"/>
        <a:buChar char="–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543133" indent="-205092" algn="l" defTabSz="820366" rtl="0" eaLnBrk="1" latinLnBrk="0" hangingPunct="1">
        <a:lnSpc>
          <a:spcPct val="95000"/>
        </a:lnSpc>
        <a:spcBef>
          <a:spcPts val="718"/>
        </a:spcBef>
        <a:buSzPct val="90000"/>
        <a:buFont typeface="Century Gothic" pitchFamily="34" charset="0"/>
        <a:buChar char="–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820366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10183" algn="l" defTabSz="820366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20366" algn="l" defTabSz="820366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30548" algn="l" defTabSz="820366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640731" algn="l" defTabSz="820366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50914" algn="l" defTabSz="820366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461097" algn="l" defTabSz="820366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871279" algn="l" defTabSz="820366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281462" algn="l" defTabSz="820366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audio" Target="../media/audio1.bin"/><Relationship Id="rId3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Relationship Id="rId3" Type="http://schemas.openxmlformats.org/officeDocument/2006/relationships/image" Target="../media/image12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audio" Target="../media/audio1.bin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jpg"/><Relationship Id="rId3" Type="http://schemas.openxmlformats.org/officeDocument/2006/relationships/image" Target="../media/image17.gi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jpg"/><Relationship Id="rId3" Type="http://schemas.openxmlformats.org/officeDocument/2006/relationships/image" Target="../media/image17.gi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gi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gi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gi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gi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gi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gi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gi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jp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Relationship Id="rId3" Type="http://schemas.openxmlformats.org/officeDocument/2006/relationships/image" Target="../media/image22.jp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audio" Target="../media/audio1.bin"/><Relationship Id="rId3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jp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jp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jp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Relationship Id="rId3" Type="http://schemas.openxmlformats.org/officeDocument/2006/relationships/image" Target="../media/image25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audio" Target="../media/audio1.bin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4" Type="http://schemas.openxmlformats.org/officeDocument/2006/relationships/image" Target="../media/image28.jp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jp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jp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jp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jp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jp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jpeg"/><Relationship Id="rId3" Type="http://schemas.openxmlformats.org/officeDocument/2006/relationships/image" Target="../media/image31.jpe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jp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jp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jp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jp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jp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838" y="2769126"/>
            <a:ext cx="9113162" cy="1002774"/>
          </a:xfrm>
        </p:spPr>
        <p:txBody>
          <a:bodyPr>
            <a:normAutofit fontScale="90000"/>
          </a:bodyPr>
          <a:lstStyle/>
          <a:p>
            <a:r>
              <a:rPr lang="es-ES_tradnl" dirty="0" smtClean="0"/>
              <a:t>Clínica de pronunciación: </a:t>
            </a:r>
            <a:r>
              <a:rPr lang="es-ES_tradnl" smtClean="0"/>
              <a:t/>
            </a:r>
            <a:br>
              <a:rPr lang="es-ES_tradnl" smtClean="0"/>
            </a:br>
            <a:r>
              <a:rPr lang="es-ES_tradnl" smtClean="0"/>
              <a:t>Sesi</a:t>
            </a:r>
            <a:r>
              <a:rPr lang="es-ES_tradnl" smtClean="0"/>
              <a:t>ón </a:t>
            </a:r>
            <a:r>
              <a:rPr lang="es-ES_tradnl" smtClean="0"/>
              <a:t>3</a:t>
            </a:r>
            <a:endParaRPr lang="es-ES_tradnl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4677834"/>
            <a:ext cx="4572000" cy="1037167"/>
          </a:xfrm>
        </p:spPr>
        <p:txBody>
          <a:bodyPr>
            <a:normAutofit/>
          </a:bodyPr>
          <a:lstStyle/>
          <a:p>
            <a:r>
              <a:rPr lang="es-ES_tradnl" dirty="0" smtClean="0"/>
              <a:t>Dirigida por:</a:t>
            </a:r>
          </a:p>
          <a:p>
            <a:r>
              <a:rPr lang="es-ES_tradnl" dirty="0" smtClean="0"/>
              <a:t>Joseph Casillas y Alicia Lorenzo</a:t>
            </a:r>
          </a:p>
          <a:p>
            <a:r>
              <a:rPr lang="es-ES_tradnl" dirty="0" err="1" smtClean="0"/>
              <a:t>Middlebury</a:t>
            </a:r>
            <a:r>
              <a:rPr lang="es-ES_tradnl" dirty="0" smtClean="0"/>
              <a:t> </a:t>
            </a:r>
            <a:r>
              <a:rPr lang="es-ES_tradnl" dirty="0" err="1" smtClean="0"/>
              <a:t>College</a:t>
            </a:r>
            <a:r>
              <a:rPr lang="es-ES_tradnl" dirty="0" smtClean="0"/>
              <a:t> - 2014</a:t>
            </a:r>
            <a:endParaRPr lang="es-ES_tradnl" dirty="0"/>
          </a:p>
        </p:txBody>
      </p:sp>
      <p:pic>
        <p:nvPicPr>
          <p:cNvPr id="5" name="Picture 4" descr="welcom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8100"/>
            <a:ext cx="9144000" cy="2667000"/>
          </a:xfrm>
          <a:prstGeom prst="rect">
            <a:avLst/>
          </a:prstGeom>
        </p:spPr>
      </p:pic>
      <p:sp>
        <p:nvSpPr>
          <p:cNvPr id="9" name="Subtitle 2"/>
          <p:cNvSpPr txBox="1">
            <a:spLocks/>
          </p:cNvSpPr>
          <p:nvPr/>
        </p:nvSpPr>
        <p:spPr>
          <a:xfrm>
            <a:off x="4572000" y="4677833"/>
            <a:ext cx="4572000" cy="1037167"/>
          </a:xfrm>
          <a:prstGeom prst="rect">
            <a:avLst/>
          </a:prstGeom>
        </p:spPr>
        <p:txBody>
          <a:bodyPr vert="horz" lIns="82036" tIns="41018" rIns="82036" bIns="41018" rtlCol="0">
            <a:normAutofit/>
          </a:bodyPr>
          <a:lstStyle>
            <a:lvl1pPr marL="0" indent="0" algn="l" defTabSz="820366" rtl="0" eaLnBrk="1" latinLnBrk="0" hangingPunct="1">
              <a:lnSpc>
                <a:spcPct val="95000"/>
              </a:lnSpc>
              <a:spcBef>
                <a:spcPts val="0"/>
              </a:spcBef>
              <a:buSzPct val="100000"/>
              <a:buFont typeface="Arial" pitchFamily="34" charset="0"/>
              <a:buNone/>
              <a:defRPr sz="19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0183" indent="0" algn="ctr" defTabSz="820366" rtl="0" eaLnBrk="1" latinLnBrk="0" hangingPunct="1">
              <a:lnSpc>
                <a:spcPct val="95000"/>
              </a:lnSpc>
              <a:spcBef>
                <a:spcPts val="718"/>
              </a:spcBef>
              <a:buSzPct val="100000"/>
              <a:buFont typeface="Century Gothic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20366" indent="0" algn="ctr" defTabSz="820366" rtl="0" eaLnBrk="1" latinLnBrk="0" hangingPunct="1">
              <a:lnSpc>
                <a:spcPct val="95000"/>
              </a:lnSpc>
              <a:spcBef>
                <a:spcPts val="718"/>
              </a:spcBef>
              <a:buSzPct val="100000"/>
              <a:buFont typeface="Century Gothic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30548" indent="0" algn="ctr" defTabSz="820366" rtl="0" eaLnBrk="1" latinLnBrk="0" hangingPunct="1">
              <a:lnSpc>
                <a:spcPct val="95000"/>
              </a:lnSpc>
              <a:spcBef>
                <a:spcPts val="718"/>
              </a:spcBef>
              <a:buSzPct val="100000"/>
              <a:buFont typeface="Century Gothic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40731" indent="0" algn="ctr" defTabSz="820366" rtl="0" eaLnBrk="1" latinLnBrk="0" hangingPunct="1">
              <a:lnSpc>
                <a:spcPct val="95000"/>
              </a:lnSpc>
              <a:spcBef>
                <a:spcPts val="718"/>
              </a:spcBef>
              <a:buSzPct val="100000"/>
              <a:buFont typeface="Century Gothic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0914" indent="0" algn="ctr" defTabSz="820366" rtl="0" eaLnBrk="1" latinLnBrk="0" hangingPunct="1">
              <a:lnSpc>
                <a:spcPct val="95000"/>
              </a:lnSpc>
              <a:spcBef>
                <a:spcPts val="718"/>
              </a:spcBef>
              <a:buSzPct val="90000"/>
              <a:buFont typeface="Century Gothic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461097" indent="0" algn="ctr" defTabSz="820366" rtl="0" eaLnBrk="1" latinLnBrk="0" hangingPunct="1">
              <a:lnSpc>
                <a:spcPct val="95000"/>
              </a:lnSpc>
              <a:spcBef>
                <a:spcPts val="718"/>
              </a:spcBef>
              <a:buSzPct val="90000"/>
              <a:buFont typeface="Century Gothic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871279" indent="0" algn="ctr" defTabSz="820366" rtl="0" eaLnBrk="1" latinLnBrk="0" hangingPunct="1">
              <a:lnSpc>
                <a:spcPct val="95000"/>
              </a:lnSpc>
              <a:spcBef>
                <a:spcPts val="718"/>
              </a:spcBef>
              <a:buSzPct val="90000"/>
              <a:buFont typeface="Century Gothic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281462" indent="0" algn="ctr" defTabSz="820366" rtl="0" eaLnBrk="1" latinLnBrk="0" hangingPunct="1">
              <a:lnSpc>
                <a:spcPct val="95000"/>
              </a:lnSpc>
              <a:spcBef>
                <a:spcPts val="718"/>
              </a:spcBef>
              <a:buSzPct val="90000"/>
              <a:buFont typeface="Century Gothic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s-ES_tradnl" dirty="0" smtClean="0"/>
          </a:p>
          <a:p>
            <a:pPr algn="r"/>
            <a:r>
              <a:rPr lang="es-ES_tradnl" dirty="0" smtClean="0"/>
              <a:t>Lunes: 5:45-6:30</a:t>
            </a:r>
          </a:p>
          <a:p>
            <a:pPr algn="r"/>
            <a:r>
              <a:rPr lang="es-ES_tradnl" dirty="0" smtClean="0"/>
              <a:t>Miércoles: 5:45-6:30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650340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381666" y="1943100"/>
            <a:ext cx="6857334" cy="2308324"/>
          </a:xfrm>
          <a:prstGeom prst="rect">
            <a:avLst/>
          </a:prstGeom>
          <a:solidFill>
            <a:srgbClr val="FFE91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7200" dirty="0">
                <a:solidFill>
                  <a:srgbClr val="FF0000"/>
                </a:solidFill>
                <a:latin typeface="Arial Black" charset="0"/>
              </a:rPr>
              <a:t>A</a:t>
            </a:r>
            <a:r>
              <a:rPr lang="en-US" sz="7200" dirty="0">
                <a:latin typeface="Arial Black" charset="0"/>
              </a:rPr>
              <a:t>nit</a:t>
            </a:r>
            <a:r>
              <a:rPr lang="en-US" sz="7200" dirty="0">
                <a:solidFill>
                  <a:srgbClr val="FF0000"/>
                </a:solidFill>
                <a:latin typeface="Arial Black" charset="0"/>
              </a:rPr>
              <a:t>a</a:t>
            </a:r>
            <a:r>
              <a:rPr lang="en-US" sz="7200" dirty="0">
                <a:latin typeface="Arial Black" charset="0"/>
              </a:rPr>
              <a:t> </a:t>
            </a:r>
            <a:r>
              <a:rPr lang="en-US" sz="7200" dirty="0" err="1">
                <a:latin typeface="Arial Black" charset="0"/>
              </a:rPr>
              <a:t>es</a:t>
            </a:r>
            <a:r>
              <a:rPr lang="en-US" sz="7200" dirty="0">
                <a:latin typeface="Arial Black" charset="0"/>
              </a:rPr>
              <a:t> </a:t>
            </a:r>
            <a:r>
              <a:rPr lang="en-US" sz="7200" dirty="0" err="1">
                <a:latin typeface="Arial Black" charset="0"/>
              </a:rPr>
              <a:t>un</a:t>
            </a:r>
            <a:r>
              <a:rPr lang="en-US" sz="7200" dirty="0" err="1">
                <a:solidFill>
                  <a:srgbClr val="FF0000"/>
                </a:solidFill>
                <a:latin typeface="Arial Black" charset="0"/>
              </a:rPr>
              <a:t>a</a:t>
            </a:r>
            <a:r>
              <a:rPr lang="en-US" sz="7200" dirty="0">
                <a:latin typeface="Arial Black" charset="0"/>
              </a:rPr>
              <a:t> </a:t>
            </a:r>
          </a:p>
          <a:p>
            <a:pPr algn="ctr"/>
            <a:r>
              <a:rPr lang="en-US" sz="7200" dirty="0" err="1">
                <a:latin typeface="Arial Black" charset="0"/>
              </a:rPr>
              <a:t>chic</a:t>
            </a:r>
            <a:r>
              <a:rPr lang="en-US" sz="7200" dirty="0" err="1">
                <a:solidFill>
                  <a:srgbClr val="FF0000"/>
                </a:solidFill>
                <a:latin typeface="Arial Black" charset="0"/>
              </a:rPr>
              <a:t>a</a:t>
            </a:r>
            <a:r>
              <a:rPr lang="en-US" sz="7200" dirty="0">
                <a:latin typeface="Arial Black" charset="0"/>
              </a:rPr>
              <a:t> </a:t>
            </a:r>
            <a:r>
              <a:rPr lang="en-US" sz="7200" dirty="0" err="1">
                <a:latin typeface="Arial Black" charset="0"/>
              </a:rPr>
              <a:t>bonit</a:t>
            </a:r>
            <a:r>
              <a:rPr lang="en-US" sz="7200" dirty="0" err="1">
                <a:solidFill>
                  <a:srgbClr val="FF0000"/>
                </a:solidFill>
                <a:latin typeface="Arial Black" charset="0"/>
              </a:rPr>
              <a:t>a</a:t>
            </a:r>
            <a:r>
              <a:rPr lang="en-US" sz="7200" dirty="0">
                <a:latin typeface="Arial Black" charset="0"/>
              </a:rPr>
              <a:t>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82691" y="4229100"/>
            <a:ext cx="277010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 err="1">
                <a:solidFill>
                  <a:schemeClr val="bg1"/>
                </a:solidFill>
              </a:rPr>
              <a:t>español</a:t>
            </a:r>
            <a:endParaRPr lang="en-US" sz="6600" dirty="0">
              <a:solidFill>
                <a:schemeClr val="bg1"/>
              </a:solidFill>
            </a:endParaRPr>
          </a:p>
        </p:txBody>
      </p:sp>
      <p:pic>
        <p:nvPicPr>
          <p:cNvPr id="7" name="Picture 6" descr="schwa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77100" y="1"/>
            <a:ext cx="1866900" cy="1866900"/>
          </a:xfrm>
          <a:prstGeom prst="rect">
            <a:avLst/>
          </a:prstGeom>
          <a:ln>
            <a:solidFill>
              <a:srgbClr val="FFFFFF"/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612997" y="495300"/>
            <a:ext cx="226674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strike="sngStrike" dirty="0" err="1">
                <a:solidFill>
                  <a:schemeClr val="bg1"/>
                </a:solidFill>
              </a:rPr>
              <a:t>inglés</a:t>
            </a:r>
            <a:endParaRPr lang="en-US" sz="6600" strike="sngStrik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8714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ntr" presetSubtype="4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 autoUpdateAnimBg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question-mark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38100"/>
            <a:ext cx="5753100" cy="57531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410200" y="2300526"/>
            <a:ext cx="36576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5000" dirty="0" smtClean="0"/>
              <a:t>¿Preguntas?</a:t>
            </a:r>
            <a:endParaRPr lang="es-ES_tradnl" sz="5000" dirty="0"/>
          </a:p>
        </p:txBody>
      </p:sp>
    </p:spTree>
    <p:extLst>
      <p:ext uri="{BB962C8B-B14F-4D97-AF65-F5344CB8AC3E}">
        <p14:creationId xmlns:p14="http://schemas.microsoft.com/office/powerpoint/2010/main" val="3422700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hwa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1880" y="2552700"/>
            <a:ext cx="1828800" cy="1828800"/>
          </a:xfrm>
          <a:prstGeom prst="rect">
            <a:avLst/>
          </a:prstGeom>
        </p:spPr>
      </p:pic>
      <p:sp>
        <p:nvSpPr>
          <p:cNvPr id="6" name="&quot;No&quot; Symbol 5"/>
          <p:cNvSpPr/>
          <p:nvPr/>
        </p:nvSpPr>
        <p:spPr>
          <a:xfrm>
            <a:off x="3830320" y="2857500"/>
            <a:ext cx="1371600" cy="1219200"/>
          </a:xfrm>
          <a:prstGeom prst="noSmoking">
            <a:avLst>
              <a:gd name="adj" fmla="val 3743"/>
            </a:avLst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852487" y="-7615"/>
            <a:ext cx="2652713" cy="5723989"/>
          </a:xfrm>
          <a:prstGeom prst="rect">
            <a:avLst/>
          </a:prstGeom>
          <a:solidFill>
            <a:srgbClr val="0FFCFF"/>
          </a:solidFill>
          <a:ln w="9525">
            <a:solidFill>
              <a:srgbClr val="ED181E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681038" indent="-681038">
              <a:lnSpc>
                <a:spcPct val="130000"/>
              </a:lnSpc>
            </a:pPr>
            <a:r>
              <a:rPr lang="en-US" sz="4000" dirty="0" err="1">
                <a:latin typeface="Arial Black" charset="0"/>
              </a:rPr>
              <a:t>síl</a:t>
            </a:r>
            <a:r>
              <a:rPr lang="en-US" sz="4000" dirty="0" err="1">
                <a:solidFill>
                  <a:srgbClr val="ED181E"/>
                </a:solidFill>
                <a:latin typeface="Arial Black" charset="0"/>
              </a:rPr>
              <a:t>a</a:t>
            </a:r>
            <a:r>
              <a:rPr lang="en-US" sz="4000" dirty="0" err="1">
                <a:latin typeface="Arial Black" charset="0"/>
              </a:rPr>
              <a:t>b</a:t>
            </a:r>
            <a:r>
              <a:rPr lang="en-US" sz="4000" dirty="0" err="1">
                <a:solidFill>
                  <a:srgbClr val="ED181E"/>
                </a:solidFill>
                <a:latin typeface="Arial Black" charset="0"/>
              </a:rPr>
              <a:t>a</a:t>
            </a:r>
            <a:endParaRPr lang="en-US" sz="4000" dirty="0">
              <a:latin typeface="Arial Black" charset="0"/>
            </a:endParaRPr>
          </a:p>
          <a:p>
            <a:pPr marL="681038" indent="-681038">
              <a:lnSpc>
                <a:spcPct val="130000"/>
              </a:lnSpc>
            </a:pPr>
            <a:r>
              <a:rPr lang="en-US" sz="4000" dirty="0" err="1">
                <a:latin typeface="Arial Black" charset="0"/>
              </a:rPr>
              <a:t>públ</a:t>
            </a:r>
            <a:r>
              <a:rPr lang="en-US" sz="4000" dirty="0" err="1">
                <a:solidFill>
                  <a:srgbClr val="ED181E"/>
                </a:solidFill>
                <a:latin typeface="Arial Black" charset="0"/>
              </a:rPr>
              <a:t>i</a:t>
            </a:r>
            <a:r>
              <a:rPr lang="en-US" sz="4000" dirty="0" err="1">
                <a:latin typeface="Arial Black" charset="0"/>
              </a:rPr>
              <a:t>co</a:t>
            </a:r>
            <a:endParaRPr lang="en-US" sz="4000" dirty="0">
              <a:latin typeface="Arial Black" charset="0"/>
            </a:endParaRPr>
          </a:p>
          <a:p>
            <a:pPr marL="681038" indent="-681038">
              <a:lnSpc>
                <a:spcPct val="130000"/>
              </a:lnSpc>
            </a:pPr>
            <a:r>
              <a:rPr lang="en-US" sz="4000" dirty="0" err="1">
                <a:latin typeface="Arial Black" charset="0"/>
              </a:rPr>
              <a:t>termin</a:t>
            </a:r>
            <a:r>
              <a:rPr lang="en-US" sz="4000" dirty="0" err="1">
                <a:solidFill>
                  <a:srgbClr val="ED181E"/>
                </a:solidFill>
                <a:latin typeface="Arial Black" charset="0"/>
              </a:rPr>
              <a:t>a</a:t>
            </a:r>
            <a:endParaRPr lang="en-US" sz="4000" dirty="0">
              <a:latin typeface="Arial Black" charset="0"/>
            </a:endParaRPr>
          </a:p>
          <a:p>
            <a:pPr marL="681038" indent="-681038">
              <a:lnSpc>
                <a:spcPct val="130000"/>
              </a:lnSpc>
            </a:pPr>
            <a:r>
              <a:rPr lang="en-US" sz="4000" dirty="0" err="1">
                <a:latin typeface="Arial Black" charset="0"/>
              </a:rPr>
              <a:t>s</a:t>
            </a:r>
            <a:r>
              <a:rPr lang="en-US" sz="4000" dirty="0" err="1">
                <a:solidFill>
                  <a:srgbClr val="ED181E"/>
                </a:solidFill>
                <a:latin typeface="Arial Black" charset="0"/>
              </a:rPr>
              <a:t>u</a:t>
            </a:r>
            <a:r>
              <a:rPr lang="en-US" sz="4000" dirty="0" err="1">
                <a:latin typeface="Arial Black" charset="0"/>
              </a:rPr>
              <a:t>plico</a:t>
            </a:r>
            <a:r>
              <a:rPr lang="en-US" sz="4000" dirty="0">
                <a:latin typeface="Arial Black" charset="0"/>
              </a:rPr>
              <a:t> </a:t>
            </a:r>
          </a:p>
          <a:p>
            <a:pPr marL="681038" indent="-681038">
              <a:lnSpc>
                <a:spcPct val="130000"/>
              </a:lnSpc>
            </a:pPr>
            <a:r>
              <a:rPr lang="en-US" sz="4000" dirty="0" err="1">
                <a:latin typeface="Arial Black" charset="0"/>
              </a:rPr>
              <a:t>tercer</a:t>
            </a:r>
            <a:r>
              <a:rPr lang="en-US" sz="4000" dirty="0" err="1">
                <a:solidFill>
                  <a:srgbClr val="ED181E"/>
                </a:solidFill>
                <a:latin typeface="Arial Black" charset="0"/>
              </a:rPr>
              <a:t>a</a:t>
            </a:r>
            <a:endParaRPr lang="en-US" sz="4000" dirty="0">
              <a:latin typeface="Arial Black" charset="0"/>
            </a:endParaRPr>
          </a:p>
          <a:p>
            <a:pPr marL="681038" indent="-681038">
              <a:lnSpc>
                <a:spcPct val="130000"/>
              </a:lnSpc>
            </a:pPr>
            <a:r>
              <a:rPr lang="en-US" sz="4000" dirty="0" err="1">
                <a:latin typeface="Arial Black" charset="0"/>
              </a:rPr>
              <a:t>d</a:t>
            </a:r>
            <a:r>
              <a:rPr lang="en-US" sz="4000" dirty="0" err="1">
                <a:solidFill>
                  <a:srgbClr val="ED181E"/>
                </a:solidFill>
                <a:latin typeface="Arial Black" charset="0"/>
              </a:rPr>
              <a:t>i</a:t>
            </a:r>
            <a:r>
              <a:rPr lang="en-US" sz="4000" dirty="0" err="1">
                <a:latin typeface="Arial Black" charset="0"/>
              </a:rPr>
              <a:t>recto</a:t>
            </a:r>
            <a:endParaRPr lang="en-US" sz="4000" dirty="0">
              <a:latin typeface="Arial Black" charset="0"/>
            </a:endParaRPr>
          </a:p>
          <a:p>
            <a:pPr marL="681038" indent="-681038">
              <a:lnSpc>
                <a:spcPct val="130000"/>
              </a:lnSpc>
            </a:pPr>
            <a:r>
              <a:rPr lang="en-US" sz="4000" dirty="0">
                <a:latin typeface="Arial Black" charset="0"/>
              </a:rPr>
              <a:t>c</a:t>
            </a:r>
            <a:r>
              <a:rPr lang="en-US" sz="4000" dirty="0">
                <a:solidFill>
                  <a:srgbClr val="ED181E"/>
                </a:solidFill>
                <a:latin typeface="Arial Black" charset="0"/>
              </a:rPr>
              <a:t>o</a:t>
            </a:r>
            <a:r>
              <a:rPr lang="en-US" sz="4000" dirty="0">
                <a:latin typeface="Arial Black" charset="0"/>
              </a:rPr>
              <a:t>mid</a:t>
            </a:r>
            <a:r>
              <a:rPr lang="en-US" sz="4000" dirty="0">
                <a:solidFill>
                  <a:srgbClr val="ED181E"/>
                </a:solidFill>
                <a:latin typeface="Arial Black" charset="0"/>
              </a:rPr>
              <a:t>a</a:t>
            </a:r>
            <a:endParaRPr lang="en-US" sz="4000" dirty="0">
              <a:latin typeface="Arial Black" charset="0"/>
            </a:endParaRP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5562600" y="-1900"/>
            <a:ext cx="2590800" cy="5723988"/>
          </a:xfrm>
          <a:prstGeom prst="rect">
            <a:avLst/>
          </a:prstGeom>
          <a:solidFill>
            <a:srgbClr val="FFE915"/>
          </a:solidFill>
          <a:ln w="9525">
            <a:solidFill>
              <a:srgbClr val="ED181E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30000"/>
              </a:lnSpc>
            </a:pPr>
            <a:r>
              <a:rPr lang="en-US" sz="4000" dirty="0" err="1">
                <a:latin typeface="Arial Black" charset="0"/>
              </a:rPr>
              <a:t>c</a:t>
            </a:r>
            <a:r>
              <a:rPr lang="en-US" sz="4000" dirty="0" err="1">
                <a:solidFill>
                  <a:srgbClr val="ED181E"/>
                </a:solidFill>
                <a:latin typeface="Arial Black" charset="0"/>
              </a:rPr>
              <a:t>a</a:t>
            </a:r>
            <a:r>
              <a:rPr lang="en-US" sz="4000" dirty="0" err="1">
                <a:latin typeface="Arial Black" charset="0"/>
              </a:rPr>
              <a:t>torc</a:t>
            </a:r>
            <a:r>
              <a:rPr lang="en-US" sz="4000" dirty="0" err="1">
                <a:solidFill>
                  <a:srgbClr val="ED181E"/>
                </a:solidFill>
                <a:latin typeface="Arial Black" charset="0"/>
              </a:rPr>
              <a:t>e</a:t>
            </a:r>
            <a:endParaRPr lang="en-US" sz="4000" dirty="0">
              <a:latin typeface="Arial Black" charset="0"/>
            </a:endParaRPr>
          </a:p>
          <a:p>
            <a:pPr>
              <a:lnSpc>
                <a:spcPct val="130000"/>
              </a:lnSpc>
            </a:pPr>
            <a:r>
              <a:rPr lang="en-US" sz="4000" dirty="0" err="1">
                <a:latin typeface="Arial Black" charset="0"/>
              </a:rPr>
              <a:t>d</a:t>
            </a:r>
            <a:r>
              <a:rPr lang="en-US" sz="4000" dirty="0" err="1">
                <a:solidFill>
                  <a:srgbClr val="ED181E"/>
                </a:solidFill>
                <a:latin typeface="Arial Black" charset="0"/>
              </a:rPr>
              <a:t>e</a:t>
            </a:r>
            <a:r>
              <a:rPr lang="en-US" sz="4000" dirty="0" err="1">
                <a:latin typeface="Arial Black" charset="0"/>
              </a:rPr>
              <a:t>scrib</a:t>
            </a:r>
            <a:r>
              <a:rPr lang="en-US" sz="4000" dirty="0" err="1">
                <a:solidFill>
                  <a:srgbClr val="ED181E"/>
                </a:solidFill>
                <a:latin typeface="Arial Black" charset="0"/>
              </a:rPr>
              <a:t>a</a:t>
            </a:r>
            <a:endParaRPr lang="en-US" sz="4000" dirty="0">
              <a:latin typeface="Arial Black" charset="0"/>
            </a:endParaRPr>
          </a:p>
          <a:p>
            <a:pPr>
              <a:lnSpc>
                <a:spcPct val="130000"/>
              </a:lnSpc>
            </a:pPr>
            <a:r>
              <a:rPr lang="en-US" sz="4000" dirty="0">
                <a:latin typeface="Arial Black" charset="0"/>
              </a:rPr>
              <a:t> </a:t>
            </a:r>
            <a:r>
              <a:rPr lang="en-US" sz="4000" dirty="0" err="1">
                <a:latin typeface="Arial Black" charset="0"/>
              </a:rPr>
              <a:t>méd</a:t>
            </a:r>
            <a:r>
              <a:rPr lang="en-US" sz="4000" dirty="0" err="1">
                <a:solidFill>
                  <a:srgbClr val="ED181E"/>
                </a:solidFill>
                <a:latin typeface="Arial Black" charset="0"/>
              </a:rPr>
              <a:t>i</a:t>
            </a:r>
            <a:r>
              <a:rPr lang="en-US" sz="4000" dirty="0" err="1">
                <a:latin typeface="Arial Black" charset="0"/>
              </a:rPr>
              <a:t>co</a:t>
            </a:r>
            <a:endParaRPr lang="en-US" sz="4000" dirty="0">
              <a:latin typeface="Arial Black" charset="0"/>
            </a:endParaRPr>
          </a:p>
          <a:p>
            <a:pPr>
              <a:lnSpc>
                <a:spcPct val="130000"/>
              </a:lnSpc>
            </a:pPr>
            <a:r>
              <a:rPr lang="en-US" sz="4000" dirty="0">
                <a:latin typeface="Arial Black" charset="0"/>
              </a:rPr>
              <a:t> </a:t>
            </a:r>
            <a:r>
              <a:rPr lang="en-US" sz="4000" dirty="0" err="1">
                <a:latin typeface="Arial Black" charset="0"/>
              </a:rPr>
              <a:t>c</a:t>
            </a:r>
            <a:r>
              <a:rPr lang="en-US" sz="4000" dirty="0" err="1">
                <a:solidFill>
                  <a:srgbClr val="ED181E"/>
                </a:solidFill>
                <a:latin typeface="Arial Black" charset="0"/>
              </a:rPr>
              <a:t>a</a:t>
            </a:r>
            <a:r>
              <a:rPr lang="en-US" sz="4000" dirty="0" err="1">
                <a:latin typeface="Arial Black" charset="0"/>
              </a:rPr>
              <a:t>min</a:t>
            </a:r>
            <a:r>
              <a:rPr lang="en-US" sz="4000" dirty="0" err="1">
                <a:solidFill>
                  <a:srgbClr val="ED181E"/>
                </a:solidFill>
                <a:latin typeface="Arial Black" charset="0"/>
              </a:rPr>
              <a:t>a</a:t>
            </a:r>
            <a:endParaRPr lang="en-US" sz="4000" dirty="0">
              <a:latin typeface="Arial Black" charset="0"/>
            </a:endParaRPr>
          </a:p>
          <a:p>
            <a:pPr>
              <a:lnSpc>
                <a:spcPct val="130000"/>
              </a:lnSpc>
            </a:pPr>
            <a:r>
              <a:rPr lang="en-US" sz="4000" dirty="0">
                <a:latin typeface="Arial Black" charset="0"/>
              </a:rPr>
              <a:t> </a:t>
            </a:r>
            <a:r>
              <a:rPr lang="en-US" sz="4000" dirty="0" err="1">
                <a:latin typeface="Arial Black" charset="0"/>
              </a:rPr>
              <a:t>s</a:t>
            </a:r>
            <a:r>
              <a:rPr lang="en-US" sz="4000" dirty="0" err="1">
                <a:solidFill>
                  <a:srgbClr val="ED181E"/>
                </a:solidFill>
                <a:latin typeface="Arial Black" charset="0"/>
              </a:rPr>
              <a:t>i</a:t>
            </a:r>
            <a:r>
              <a:rPr lang="en-US" sz="4000" dirty="0" err="1">
                <a:latin typeface="Arial Black" charset="0"/>
              </a:rPr>
              <a:t>ncero</a:t>
            </a:r>
            <a:endParaRPr lang="en-US" sz="4000" dirty="0">
              <a:latin typeface="Arial Black" charset="0"/>
            </a:endParaRPr>
          </a:p>
          <a:p>
            <a:pPr>
              <a:lnSpc>
                <a:spcPct val="130000"/>
              </a:lnSpc>
            </a:pPr>
            <a:r>
              <a:rPr lang="en-US" sz="4000" dirty="0">
                <a:latin typeface="Arial Black" charset="0"/>
              </a:rPr>
              <a:t> </a:t>
            </a:r>
            <a:r>
              <a:rPr lang="en-US" sz="4000" dirty="0" err="1">
                <a:latin typeface="Arial Black" charset="0"/>
              </a:rPr>
              <a:t>lágr</a:t>
            </a:r>
            <a:r>
              <a:rPr lang="en-US" sz="4000" dirty="0" err="1">
                <a:solidFill>
                  <a:srgbClr val="ED181E"/>
                </a:solidFill>
                <a:latin typeface="Arial Black" charset="0"/>
              </a:rPr>
              <a:t>i</a:t>
            </a:r>
            <a:r>
              <a:rPr lang="en-US" sz="4000" dirty="0" err="1">
                <a:latin typeface="Arial Black" charset="0"/>
              </a:rPr>
              <a:t>m</a:t>
            </a:r>
            <a:r>
              <a:rPr lang="en-US" sz="4000" dirty="0" err="1">
                <a:solidFill>
                  <a:srgbClr val="ED181E"/>
                </a:solidFill>
                <a:latin typeface="Arial Black" charset="0"/>
              </a:rPr>
              <a:t>a</a:t>
            </a:r>
            <a:endParaRPr lang="en-US" sz="4000" dirty="0">
              <a:latin typeface="Arial Black" charset="0"/>
            </a:endParaRPr>
          </a:p>
          <a:p>
            <a:pPr>
              <a:lnSpc>
                <a:spcPct val="130000"/>
              </a:lnSpc>
            </a:pPr>
            <a:r>
              <a:rPr lang="en-US" sz="4000" dirty="0">
                <a:latin typeface="Arial Black" charset="0"/>
              </a:rPr>
              <a:t> </a:t>
            </a:r>
            <a:r>
              <a:rPr lang="en-US" sz="4000" dirty="0" err="1">
                <a:latin typeface="Arial Black" charset="0"/>
              </a:rPr>
              <a:t>c</a:t>
            </a:r>
            <a:r>
              <a:rPr lang="en-US" sz="4000" dirty="0" err="1">
                <a:solidFill>
                  <a:srgbClr val="ED181E"/>
                </a:solidFill>
                <a:latin typeface="Arial Black" charset="0"/>
              </a:rPr>
              <a:t>a</a:t>
            </a:r>
            <a:r>
              <a:rPr lang="en-US" sz="4000" dirty="0" err="1">
                <a:latin typeface="Arial Black" charset="0"/>
              </a:rPr>
              <a:t>stillo</a:t>
            </a:r>
            <a:endParaRPr lang="en-US" sz="4000" dirty="0">
              <a:latin typeface="Arial Black" charset="0"/>
            </a:endParaRPr>
          </a:p>
        </p:txBody>
      </p:sp>
      <p:pic>
        <p:nvPicPr>
          <p:cNvPr id="10" name="Picture 9" descr="tension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5520" y="309880"/>
            <a:ext cx="1981200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998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3352800" y="19372"/>
            <a:ext cx="5791200" cy="5687988"/>
          </a:xfrm>
          <a:prstGeom prst="rect">
            <a:avLst/>
          </a:prstGeom>
          <a:solidFill>
            <a:srgbClr val="FFE915"/>
          </a:solidFill>
          <a:ln w="57150">
            <a:solidFill>
              <a:srgbClr val="2C00FB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681038" indent="-681038">
              <a:lnSpc>
                <a:spcPct val="150000"/>
              </a:lnSpc>
            </a:pPr>
            <a:r>
              <a:rPr lang="en-US" sz="4800" dirty="0" err="1">
                <a:latin typeface="Arial Black" charset="0"/>
              </a:rPr>
              <a:t>d</a:t>
            </a:r>
            <a:r>
              <a:rPr lang="en-US" sz="4800" dirty="0" err="1">
                <a:solidFill>
                  <a:srgbClr val="ED181E"/>
                </a:solidFill>
                <a:latin typeface="Arial Black" charset="0"/>
              </a:rPr>
              <a:t>i</a:t>
            </a:r>
            <a:r>
              <a:rPr lang="en-US" sz="4800" dirty="0" err="1">
                <a:latin typeface="Arial Black" charset="0"/>
              </a:rPr>
              <a:t>v</a:t>
            </a:r>
            <a:r>
              <a:rPr lang="en-US" sz="4800" dirty="0" err="1">
                <a:solidFill>
                  <a:srgbClr val="ED181E"/>
                </a:solidFill>
                <a:latin typeface="Arial Black" charset="0"/>
              </a:rPr>
              <a:t>e</a:t>
            </a:r>
            <a:r>
              <a:rPr lang="en-US" sz="4800" dirty="0" err="1">
                <a:latin typeface="Arial Black" charset="0"/>
              </a:rPr>
              <a:t>rtido</a:t>
            </a:r>
            <a:r>
              <a:rPr lang="en-US" sz="4800" dirty="0">
                <a:latin typeface="Arial Black" charset="0"/>
              </a:rPr>
              <a:t>	</a:t>
            </a:r>
          </a:p>
          <a:p>
            <a:pPr marL="681038" indent="-681038">
              <a:lnSpc>
                <a:spcPct val="150000"/>
              </a:lnSpc>
            </a:pPr>
            <a:r>
              <a:rPr lang="en-US" sz="4800" dirty="0" err="1">
                <a:latin typeface="Arial Black" charset="0"/>
              </a:rPr>
              <a:t>f</a:t>
            </a:r>
            <a:r>
              <a:rPr lang="en-US" sz="4800" dirty="0" err="1">
                <a:solidFill>
                  <a:srgbClr val="ED181E"/>
                </a:solidFill>
                <a:latin typeface="Arial Black" charset="0"/>
              </a:rPr>
              <a:t>a</a:t>
            </a:r>
            <a:r>
              <a:rPr lang="en-US" sz="4800" dirty="0" err="1">
                <a:latin typeface="Arial Black" charset="0"/>
              </a:rPr>
              <a:t>ntást</a:t>
            </a:r>
            <a:r>
              <a:rPr lang="en-US" sz="4800" dirty="0" err="1">
                <a:solidFill>
                  <a:srgbClr val="ED181E"/>
                </a:solidFill>
                <a:latin typeface="Arial Black" charset="0"/>
              </a:rPr>
              <a:t>i</a:t>
            </a:r>
            <a:r>
              <a:rPr lang="en-US" sz="4800" dirty="0" err="1">
                <a:latin typeface="Arial Black" charset="0"/>
              </a:rPr>
              <a:t>co</a:t>
            </a:r>
            <a:r>
              <a:rPr lang="en-US" sz="4800" dirty="0">
                <a:latin typeface="Arial Black" charset="0"/>
              </a:rPr>
              <a:t>	</a:t>
            </a:r>
          </a:p>
          <a:p>
            <a:pPr marL="681038" indent="-681038">
              <a:lnSpc>
                <a:spcPct val="150000"/>
              </a:lnSpc>
            </a:pPr>
            <a:r>
              <a:rPr lang="en-US" sz="4800" dirty="0" err="1">
                <a:latin typeface="Arial Black" charset="0"/>
              </a:rPr>
              <a:t>últim</a:t>
            </a:r>
            <a:r>
              <a:rPr lang="en-US" sz="4800" dirty="0" err="1">
                <a:solidFill>
                  <a:srgbClr val="ED181E"/>
                </a:solidFill>
                <a:latin typeface="Arial Black" charset="0"/>
              </a:rPr>
              <a:t>a</a:t>
            </a:r>
            <a:r>
              <a:rPr lang="en-US" sz="4800" dirty="0" err="1">
                <a:latin typeface="Arial Black" charset="0"/>
              </a:rPr>
              <a:t>ment</a:t>
            </a:r>
            <a:r>
              <a:rPr lang="en-US" sz="4800" dirty="0" err="1">
                <a:solidFill>
                  <a:srgbClr val="ED181E"/>
                </a:solidFill>
                <a:latin typeface="Arial Black" charset="0"/>
              </a:rPr>
              <a:t>e</a:t>
            </a:r>
            <a:endParaRPr lang="en-US" sz="4800" dirty="0">
              <a:latin typeface="Arial Black" charset="0"/>
            </a:endParaRPr>
          </a:p>
          <a:p>
            <a:pPr marL="681038" indent="-681038">
              <a:lnSpc>
                <a:spcPct val="150000"/>
              </a:lnSpc>
            </a:pPr>
            <a:r>
              <a:rPr lang="en-US" sz="4800" dirty="0" err="1">
                <a:latin typeface="Arial Black" charset="0"/>
              </a:rPr>
              <a:t>repúbl</a:t>
            </a:r>
            <a:r>
              <a:rPr lang="en-US" sz="4800" dirty="0" err="1">
                <a:solidFill>
                  <a:srgbClr val="ED181E"/>
                </a:solidFill>
                <a:latin typeface="Arial Black" charset="0"/>
              </a:rPr>
              <a:t>i</a:t>
            </a:r>
            <a:r>
              <a:rPr lang="en-US" sz="4800" dirty="0" err="1">
                <a:latin typeface="Arial Black" charset="0"/>
              </a:rPr>
              <a:t>c</a:t>
            </a:r>
            <a:r>
              <a:rPr lang="en-US" sz="4800" dirty="0" err="1">
                <a:solidFill>
                  <a:srgbClr val="ED181E"/>
                </a:solidFill>
                <a:latin typeface="Arial Black" charset="0"/>
              </a:rPr>
              <a:t>a</a:t>
            </a:r>
            <a:r>
              <a:rPr lang="en-US" sz="4800" dirty="0">
                <a:latin typeface="Arial Black" charset="0"/>
              </a:rPr>
              <a:t>	</a:t>
            </a:r>
          </a:p>
          <a:p>
            <a:pPr marL="681038" indent="-681038">
              <a:lnSpc>
                <a:spcPct val="150000"/>
              </a:lnSpc>
            </a:pPr>
            <a:r>
              <a:rPr lang="en-US" sz="4800" dirty="0" err="1">
                <a:latin typeface="Arial Black" charset="0"/>
              </a:rPr>
              <a:t>Marí</a:t>
            </a:r>
            <a:r>
              <a:rPr lang="en-US" sz="4800" dirty="0" err="1">
                <a:solidFill>
                  <a:srgbClr val="ED181E"/>
                </a:solidFill>
                <a:latin typeface="Arial Black" charset="0"/>
              </a:rPr>
              <a:t>a</a:t>
            </a:r>
            <a:r>
              <a:rPr lang="en-US" sz="4800" dirty="0">
                <a:latin typeface="Arial Black" charset="0"/>
              </a:rPr>
              <a:t>	</a:t>
            </a:r>
          </a:p>
        </p:txBody>
      </p:sp>
      <p:pic>
        <p:nvPicPr>
          <p:cNvPr id="5" name="Picture 4" descr="schwa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752600"/>
            <a:ext cx="2247900" cy="2247900"/>
          </a:xfrm>
          <a:prstGeom prst="rect">
            <a:avLst/>
          </a:prstGeom>
        </p:spPr>
      </p:pic>
      <p:sp>
        <p:nvSpPr>
          <p:cNvPr id="4" name="&quot;No&quot; Symbol 3"/>
          <p:cNvSpPr/>
          <p:nvPr/>
        </p:nvSpPr>
        <p:spPr>
          <a:xfrm>
            <a:off x="980440" y="2247900"/>
            <a:ext cx="1371600" cy="1219200"/>
          </a:xfrm>
          <a:prstGeom prst="noSmoking">
            <a:avLst>
              <a:gd name="adj" fmla="val 3743"/>
            </a:avLst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1432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3"/>
          <p:cNvSpPr>
            <a:spLocks noChangeArrowheads="1"/>
          </p:cNvSpPr>
          <p:nvPr/>
        </p:nvSpPr>
        <p:spPr bwMode="auto">
          <a:xfrm>
            <a:off x="1863217" y="1943100"/>
            <a:ext cx="5451983" cy="1446550"/>
          </a:xfrm>
          <a:prstGeom prst="rect">
            <a:avLst/>
          </a:prstGeom>
          <a:solidFill>
            <a:srgbClr val="FCF800"/>
          </a:solidFill>
          <a:ln w="38100">
            <a:solidFill>
              <a:srgbClr val="2C00FB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8800" dirty="0">
                <a:solidFill>
                  <a:srgbClr val="000000"/>
                </a:solidFill>
                <a:latin typeface="Arial Black"/>
              </a:rPr>
              <a:t> </a:t>
            </a:r>
            <a:r>
              <a:rPr lang="en-US" sz="8800" dirty="0" err="1">
                <a:solidFill>
                  <a:srgbClr val="000000"/>
                </a:solidFill>
                <a:latin typeface="Arial Black"/>
              </a:rPr>
              <a:t>pol</a:t>
            </a:r>
            <a:r>
              <a:rPr lang="en-US" sz="8800" dirty="0" err="1">
                <a:solidFill>
                  <a:srgbClr val="FF0000"/>
                </a:solidFill>
                <a:latin typeface="Arial Black"/>
              </a:rPr>
              <a:t>i</a:t>
            </a:r>
            <a:r>
              <a:rPr lang="en-US" sz="8800" dirty="0" err="1">
                <a:solidFill>
                  <a:srgbClr val="000000"/>
                </a:solidFill>
                <a:latin typeface="Arial Black"/>
              </a:rPr>
              <a:t>c</a:t>
            </a:r>
            <a:r>
              <a:rPr lang="en-US" sz="8800" dirty="0">
                <a:solidFill>
                  <a:srgbClr val="000000"/>
                </a:solidFill>
                <a:latin typeface="Arial Black"/>
              </a:rPr>
              <a:t> </a:t>
            </a:r>
            <a:r>
              <a:rPr lang="en-US" sz="8800" dirty="0" err="1">
                <a:solidFill>
                  <a:srgbClr val="000000"/>
                </a:solidFill>
                <a:latin typeface="Arial Black"/>
              </a:rPr>
              <a:t>í</a:t>
            </a:r>
            <a:r>
              <a:rPr lang="en-US" sz="8800" dirty="0">
                <a:solidFill>
                  <a:srgbClr val="000000"/>
                </a:solidFill>
                <a:latin typeface="Arial Black"/>
              </a:rPr>
              <a:t> </a:t>
            </a:r>
            <a:r>
              <a:rPr lang="en-US" sz="8800" dirty="0">
                <a:solidFill>
                  <a:srgbClr val="FF0000"/>
                </a:solidFill>
                <a:latin typeface="Arial Black"/>
              </a:rPr>
              <a:t>a </a:t>
            </a:r>
          </a:p>
        </p:txBody>
      </p:sp>
      <p:sp>
        <p:nvSpPr>
          <p:cNvPr id="19" name="Rectangle 7"/>
          <p:cNvSpPr>
            <a:spLocks noChangeArrowheads="1"/>
          </p:cNvSpPr>
          <p:nvPr/>
        </p:nvSpPr>
        <p:spPr bwMode="auto">
          <a:xfrm>
            <a:off x="3006217" y="10744200"/>
            <a:ext cx="9286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b="1"/>
              <a:t>inglés</a:t>
            </a:r>
            <a:endParaRPr lang="en-US"/>
          </a:p>
        </p:txBody>
      </p:sp>
      <p:sp>
        <p:nvSpPr>
          <p:cNvPr id="21" name="Rectangle 9"/>
          <p:cNvSpPr>
            <a:spLocks noChangeArrowheads="1"/>
          </p:cNvSpPr>
          <p:nvPr/>
        </p:nvSpPr>
        <p:spPr bwMode="auto">
          <a:xfrm>
            <a:off x="5520817" y="2095500"/>
            <a:ext cx="685800" cy="1219200"/>
          </a:xfrm>
          <a:prstGeom prst="rect">
            <a:avLst/>
          </a:prstGeom>
          <a:noFill/>
          <a:ln w="152400">
            <a:solidFill>
              <a:srgbClr val="2C00FB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489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 autoUpdateAnimBg="0"/>
      <p:bldP spid="19" grpId="0" build="p" autoUpdateAnimBg="0" advAuto="0"/>
      <p:bldP spid="2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81200" y="1333500"/>
            <a:ext cx="4912828" cy="35334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2930355" y="6042900"/>
            <a:ext cx="90658" cy="3401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256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question-mark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38100"/>
            <a:ext cx="5753100" cy="57531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410200" y="2300526"/>
            <a:ext cx="36576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5000" dirty="0" smtClean="0"/>
              <a:t>¿Preguntas?</a:t>
            </a:r>
            <a:endParaRPr lang="es-ES_tradnl" sz="5000" dirty="0"/>
          </a:p>
        </p:txBody>
      </p:sp>
    </p:spTree>
    <p:extLst>
      <p:ext uri="{BB962C8B-B14F-4D97-AF65-F5344CB8AC3E}">
        <p14:creationId xmlns:p14="http://schemas.microsoft.com/office/powerpoint/2010/main" val="701822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723900"/>
            <a:ext cx="91440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5000" dirty="0" smtClean="0"/>
              <a:t>Algunas estrategias </a:t>
            </a:r>
          </a:p>
          <a:p>
            <a:pPr algn="ctr"/>
            <a:r>
              <a:rPr lang="es-ES_tradnl" sz="5000" dirty="0" smtClean="0"/>
              <a:t>para mejorar la pronunciación</a:t>
            </a:r>
            <a:endParaRPr lang="es-ES_tradnl" sz="5000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2705100"/>
            <a:ext cx="777240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s-ES_tradnl" sz="3000" dirty="0" smtClean="0"/>
              <a:t>Usar el espejo</a:t>
            </a:r>
          </a:p>
          <a:p>
            <a:pPr marL="342900" indent="-342900">
              <a:buFont typeface="+mj-lt"/>
              <a:buAutoNum type="arabicPeriod"/>
            </a:pPr>
            <a:r>
              <a:rPr lang="es-ES_tradnl" sz="3000" dirty="0" smtClean="0"/>
              <a:t>Hacer grabaciones</a:t>
            </a:r>
          </a:p>
          <a:p>
            <a:pPr marL="342900" indent="-342900">
              <a:buFont typeface="+mj-lt"/>
              <a:buAutoNum type="arabicPeriod"/>
            </a:pPr>
            <a:r>
              <a:rPr lang="es-ES_tradnl" sz="3000" dirty="0" smtClean="0"/>
              <a:t>Hablar lentamente</a:t>
            </a:r>
          </a:p>
          <a:p>
            <a:pPr marL="342900" indent="-342900">
              <a:buFont typeface="+mj-lt"/>
              <a:buAutoNum type="arabicPeriod"/>
            </a:pPr>
            <a:r>
              <a:rPr lang="es-ES_tradnl" sz="3000" dirty="0" smtClean="0"/>
              <a:t>Buscar un modelo</a:t>
            </a:r>
          </a:p>
          <a:p>
            <a:pPr marL="342900" indent="-342900">
              <a:buFont typeface="+mj-lt"/>
              <a:buAutoNum type="arabicPeriod"/>
            </a:pPr>
            <a:r>
              <a:rPr lang="es-ES_tradnl" sz="3000" dirty="0" smtClean="0"/>
              <a:t>Cantar</a:t>
            </a:r>
          </a:p>
        </p:txBody>
      </p:sp>
    </p:spTree>
    <p:extLst>
      <p:ext uri="{BB962C8B-B14F-4D97-AF65-F5344CB8AC3E}">
        <p14:creationId xmlns:p14="http://schemas.microsoft.com/office/powerpoint/2010/main" val="3303626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1181100"/>
            <a:ext cx="91440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6600" dirty="0" smtClean="0">
                <a:solidFill>
                  <a:srgbClr val="FF0000"/>
                </a:solidFill>
              </a:rPr>
              <a:t>repaso</a:t>
            </a:r>
          </a:p>
          <a:p>
            <a:pPr algn="ctr"/>
            <a:r>
              <a:rPr lang="es-ES_tradnl" sz="6600" dirty="0" smtClean="0">
                <a:solidFill>
                  <a:srgbClr val="FF0000"/>
                </a:solidFill>
              </a:rPr>
              <a:t>ENEMIGO</a:t>
            </a:r>
          </a:p>
          <a:p>
            <a:pPr algn="ctr"/>
            <a:r>
              <a:rPr lang="es-ES_tradnl" sz="6600" dirty="0" smtClean="0">
                <a:solidFill>
                  <a:srgbClr val="FFFFFF"/>
                </a:solidFill>
              </a:rPr>
              <a:t># 2</a:t>
            </a:r>
          </a:p>
        </p:txBody>
      </p:sp>
    </p:spTree>
    <p:extLst>
      <p:ext uri="{BB962C8B-B14F-4D97-AF65-F5344CB8AC3E}">
        <p14:creationId xmlns:p14="http://schemas.microsoft.com/office/powerpoint/2010/main" val="3542924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spiration6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2900"/>
            <a:ext cx="9144000" cy="507251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4340304"/>
            <a:ext cx="914400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600" dirty="0" smtClean="0">
                <a:solidFill>
                  <a:srgbClr val="FF0000"/>
                </a:solidFill>
                <a:latin typeface="Arial Black"/>
                <a:cs typeface="Arial Black"/>
              </a:rPr>
              <a:t>La </a:t>
            </a:r>
            <a:r>
              <a:rPr lang="en-US" sz="6600" dirty="0" err="1" smtClean="0">
                <a:solidFill>
                  <a:srgbClr val="FF0000"/>
                </a:solidFill>
                <a:latin typeface="Arial Black"/>
                <a:cs typeface="Arial Black"/>
              </a:rPr>
              <a:t>aspiración</a:t>
            </a:r>
            <a:endParaRPr lang="en-US" sz="6600" dirty="0">
              <a:solidFill>
                <a:srgbClr val="FF0000"/>
              </a:solidFill>
            </a:endParaRPr>
          </a:p>
        </p:txBody>
      </p:sp>
      <p:sp>
        <p:nvSpPr>
          <p:cNvPr id="4" name="Rectangle 7"/>
          <p:cNvSpPr>
            <a:spLocks noChangeArrowheads="1"/>
          </p:cNvSpPr>
          <p:nvPr/>
        </p:nvSpPr>
        <p:spPr bwMode="auto">
          <a:xfrm>
            <a:off x="3886200" y="1181100"/>
            <a:ext cx="1447800" cy="1200329"/>
          </a:xfrm>
          <a:prstGeom prst="rect">
            <a:avLst/>
          </a:prstGeom>
          <a:solidFill>
            <a:srgbClr val="0FFCFF"/>
          </a:solidFill>
          <a:ln w="57150">
            <a:solidFill>
              <a:srgbClr val="2C00FB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7200" dirty="0" err="1">
                <a:solidFill>
                  <a:srgbClr val="EF1F1D"/>
                </a:solidFill>
                <a:latin typeface="SILDoulos IPA93" charset="0"/>
              </a:rPr>
              <a:t>p</a:t>
            </a:r>
            <a:r>
              <a:rPr lang="en-US" sz="6600" baseline="30000" dirty="0" err="1">
                <a:solidFill>
                  <a:srgbClr val="EF1F1D"/>
                </a:solidFill>
                <a:latin typeface="SILDoulos IPA93" charset="0"/>
              </a:rPr>
              <a:t>h</a:t>
            </a:r>
            <a:endParaRPr lang="en-US" baseline="30000" dirty="0">
              <a:solidFill>
                <a:srgbClr val="EF1F1D"/>
              </a:solidFill>
              <a:latin typeface="SILDoulos IPA93" charset="0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2667000" y="2781300"/>
            <a:ext cx="3657600" cy="1107996"/>
          </a:xfrm>
          <a:prstGeom prst="rect">
            <a:avLst/>
          </a:prstGeom>
          <a:solidFill>
            <a:srgbClr val="FFF94A"/>
          </a:solidFill>
          <a:ln w="57150">
            <a:solidFill>
              <a:srgbClr val="2C00FB"/>
            </a:solidFill>
            <a:miter lim="800000"/>
            <a:headEnd/>
            <a:tailEnd/>
          </a:ln>
          <a:effectLst/>
          <a:extLst/>
        </p:spPr>
        <p:txBody>
          <a:bodyPr wrap="square">
            <a:spAutoFit/>
          </a:bodyPr>
          <a:lstStyle/>
          <a:p>
            <a:pPr algn="ctr"/>
            <a:r>
              <a:rPr lang="en-US" sz="6600">
                <a:solidFill>
                  <a:srgbClr val="EF1F1D"/>
                </a:solidFill>
                <a:latin typeface="SILDoulos IPA93" charset="0"/>
              </a:rPr>
              <a:t>p</a:t>
            </a:r>
            <a:r>
              <a:rPr lang="en-US" sz="6600" baseline="30000">
                <a:solidFill>
                  <a:srgbClr val="EF1F1D"/>
                </a:solidFill>
                <a:latin typeface="SILDoulos IPA93" charset="0"/>
              </a:rPr>
              <a:t>h</a:t>
            </a:r>
            <a:r>
              <a:rPr lang="en-US" sz="6000">
                <a:solidFill>
                  <a:srgbClr val="0000FF"/>
                </a:solidFill>
                <a:latin typeface="SILDoulos IPA93" charset="0"/>
              </a:rPr>
              <a:t>a</a:t>
            </a:r>
            <a:r>
              <a:rPr lang="en-US" sz="6000">
                <a:solidFill>
                  <a:srgbClr val="EF1F1D"/>
                </a:solidFill>
                <a:latin typeface="SILDoulos IPA93" charset="0"/>
              </a:rPr>
              <a:t>p</a:t>
            </a:r>
            <a:r>
              <a:rPr lang="en-US" sz="5400" baseline="30000">
                <a:solidFill>
                  <a:srgbClr val="EF1F1D"/>
                </a:solidFill>
                <a:latin typeface="SILDoulos IPA93" charset="0"/>
              </a:rPr>
              <a:t>h</a:t>
            </a:r>
            <a:r>
              <a:rPr lang="en-US" sz="6000">
                <a:solidFill>
                  <a:srgbClr val="0000FF"/>
                </a:solidFill>
                <a:latin typeface="SILDoulos IPA93" charset="0"/>
              </a:rPr>
              <a:t>el</a:t>
            </a:r>
            <a:endParaRPr lang="en-US" baseline="30000">
              <a:solidFill>
                <a:srgbClr val="0000FF"/>
              </a:solidFill>
              <a:latin typeface="SILDoulos IPA9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0864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animBg="1"/>
      <p:bldP spid="5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1181100"/>
            <a:ext cx="91440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6600" dirty="0" smtClean="0">
                <a:solidFill>
                  <a:srgbClr val="FF0000"/>
                </a:solidFill>
              </a:rPr>
              <a:t>repaso</a:t>
            </a:r>
          </a:p>
          <a:p>
            <a:pPr algn="ctr"/>
            <a:r>
              <a:rPr lang="es-ES_tradnl" sz="6600" dirty="0" smtClean="0">
                <a:solidFill>
                  <a:srgbClr val="FF0000"/>
                </a:solidFill>
              </a:rPr>
              <a:t>ENEMIGO</a:t>
            </a:r>
          </a:p>
          <a:p>
            <a:pPr algn="ctr"/>
            <a:r>
              <a:rPr lang="es-ES_tradnl" sz="6600" dirty="0" smtClean="0">
                <a:solidFill>
                  <a:srgbClr val="FFFFFF"/>
                </a:solidFill>
              </a:rPr>
              <a:t># 1</a:t>
            </a:r>
          </a:p>
        </p:txBody>
      </p:sp>
      <p:pic>
        <p:nvPicPr>
          <p:cNvPr id="3" name="Picture 2" descr="schwa_happen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7028" y="3695700"/>
            <a:ext cx="2686972" cy="201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920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>
            <a:off x="0" y="-38100"/>
            <a:ext cx="9144000" cy="2781300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114300"/>
            <a:ext cx="9144000" cy="124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7500" dirty="0">
                <a:latin typeface="Arial Black"/>
                <a:cs typeface="Arial Black"/>
              </a:rPr>
              <a:t>p, t, k</a:t>
            </a:r>
            <a:endParaRPr lang="en-US" sz="7500" dirty="0"/>
          </a:p>
        </p:txBody>
      </p:sp>
      <p:sp>
        <p:nvSpPr>
          <p:cNvPr id="4" name="TextBox 3"/>
          <p:cNvSpPr txBox="1"/>
          <p:nvPr/>
        </p:nvSpPr>
        <p:spPr>
          <a:xfrm>
            <a:off x="3352800" y="1537781"/>
            <a:ext cx="2438400" cy="938719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5500" dirty="0" err="1"/>
              <a:t>inglés</a:t>
            </a:r>
            <a:endParaRPr lang="en-US" sz="5500" dirty="0"/>
          </a:p>
        </p:txBody>
      </p:sp>
      <p:sp>
        <p:nvSpPr>
          <p:cNvPr id="6" name="Rectangle 5"/>
          <p:cNvSpPr/>
          <p:nvPr/>
        </p:nvSpPr>
        <p:spPr>
          <a:xfrm>
            <a:off x="269905" y="2723971"/>
            <a:ext cx="3082895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 dirty="0">
                <a:solidFill>
                  <a:srgbClr val="FF0000"/>
                </a:solidFill>
                <a:latin typeface="Arial Black"/>
                <a:cs typeface="Arial Black"/>
              </a:rPr>
              <a:t>p</a:t>
            </a:r>
            <a:r>
              <a:rPr lang="en-US" sz="7200" dirty="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aper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337462" y="3771900"/>
            <a:ext cx="2758538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 dirty="0">
                <a:solidFill>
                  <a:srgbClr val="FF0000"/>
                </a:solidFill>
                <a:latin typeface="Arial Black"/>
                <a:cs typeface="Arial Black"/>
              </a:rPr>
              <a:t>t</a:t>
            </a:r>
            <a:r>
              <a:rPr lang="en-US" sz="7200" dirty="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able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430452" y="4552771"/>
            <a:ext cx="1722948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 dirty="0">
                <a:solidFill>
                  <a:srgbClr val="FF0000"/>
                </a:solidFill>
                <a:latin typeface="Arial Black"/>
                <a:cs typeface="Arial Black"/>
              </a:rPr>
              <a:t>k</a:t>
            </a:r>
            <a:r>
              <a:rPr lang="en-US" sz="7200" dirty="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ill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2" name="Picture 11" descr="aspiration8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4180332"/>
            <a:ext cx="1600200" cy="1344168"/>
          </a:xfrm>
          <a:prstGeom prst="rect">
            <a:avLst/>
          </a:prstGeom>
        </p:spPr>
      </p:pic>
      <p:pic>
        <p:nvPicPr>
          <p:cNvPr id="13" name="Picture 12" descr="aspiration4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8739" y="2971800"/>
            <a:ext cx="1932861" cy="140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221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1"/>
      <p:bldP spid="7" grpId="0"/>
      <p:bldP spid="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>
            <a:off x="0" y="-38100"/>
            <a:ext cx="9144000" cy="2781300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114300"/>
            <a:ext cx="9144000" cy="124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7500" dirty="0">
                <a:latin typeface="Arial Black"/>
                <a:cs typeface="Arial Black"/>
              </a:rPr>
              <a:t>p, t, k</a:t>
            </a:r>
            <a:endParaRPr lang="en-US" sz="7500" dirty="0"/>
          </a:p>
        </p:txBody>
      </p:sp>
      <p:sp>
        <p:nvSpPr>
          <p:cNvPr id="4" name="TextBox 3"/>
          <p:cNvSpPr txBox="1"/>
          <p:nvPr/>
        </p:nvSpPr>
        <p:spPr>
          <a:xfrm>
            <a:off x="3352800" y="1537781"/>
            <a:ext cx="2438400" cy="938719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5500" dirty="0" err="1"/>
              <a:t>inglés</a:t>
            </a:r>
            <a:endParaRPr lang="en-US" sz="5500" dirty="0"/>
          </a:p>
        </p:txBody>
      </p:sp>
      <p:pic>
        <p:nvPicPr>
          <p:cNvPr id="12" name="Picture 11" descr="aspiration8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4180332"/>
            <a:ext cx="1600200" cy="1344168"/>
          </a:xfrm>
          <a:prstGeom prst="rect">
            <a:avLst/>
          </a:prstGeom>
        </p:spPr>
      </p:pic>
      <p:pic>
        <p:nvPicPr>
          <p:cNvPr id="13" name="Picture 12" descr="aspiration4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8739" y="2971800"/>
            <a:ext cx="1932861" cy="14097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3959304"/>
            <a:ext cx="914400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600" dirty="0">
                <a:latin typeface="Arial Black"/>
                <a:cs typeface="Arial Black"/>
              </a:rPr>
              <a:t>/</a:t>
            </a:r>
            <a:r>
              <a:rPr lang="en-US" sz="6600" dirty="0" err="1">
                <a:latin typeface="Arial Black"/>
                <a:cs typeface="Arial Black"/>
              </a:rPr>
              <a:t>p</a:t>
            </a:r>
            <a:r>
              <a:rPr lang="en-US" sz="6600" baseline="30000" dirty="0" err="1">
                <a:solidFill>
                  <a:srgbClr val="FF0000"/>
                </a:solidFill>
                <a:latin typeface="Arial Black"/>
                <a:cs typeface="Arial Black"/>
              </a:rPr>
              <a:t>h</a:t>
            </a:r>
            <a:r>
              <a:rPr lang="en-US" sz="6600" dirty="0">
                <a:latin typeface="Arial Black"/>
                <a:cs typeface="Arial Black"/>
              </a:rPr>
              <a:t>, </a:t>
            </a:r>
            <a:r>
              <a:rPr lang="en-US" sz="6600" dirty="0" err="1">
                <a:latin typeface="Arial Black"/>
                <a:cs typeface="Arial Black"/>
              </a:rPr>
              <a:t>t</a:t>
            </a:r>
            <a:r>
              <a:rPr lang="en-US" sz="6600" baseline="30000" dirty="0" err="1">
                <a:solidFill>
                  <a:srgbClr val="FF0000"/>
                </a:solidFill>
                <a:latin typeface="Arial Black"/>
                <a:cs typeface="Arial Black"/>
              </a:rPr>
              <a:t>h</a:t>
            </a:r>
            <a:r>
              <a:rPr lang="en-US" sz="6600" dirty="0">
                <a:latin typeface="Arial Black"/>
                <a:cs typeface="Arial Black"/>
              </a:rPr>
              <a:t>, </a:t>
            </a:r>
            <a:r>
              <a:rPr lang="en-US" sz="6600" dirty="0" err="1">
                <a:latin typeface="Arial Black"/>
                <a:cs typeface="Arial Black"/>
              </a:rPr>
              <a:t>k</a:t>
            </a:r>
            <a:r>
              <a:rPr lang="en-US" sz="6600" baseline="30000" dirty="0" err="1">
                <a:solidFill>
                  <a:srgbClr val="FF0000"/>
                </a:solidFill>
                <a:latin typeface="Arial Black"/>
                <a:cs typeface="Arial Black"/>
              </a:rPr>
              <a:t>h</a:t>
            </a:r>
            <a:r>
              <a:rPr lang="en-US" sz="6600" dirty="0">
                <a:latin typeface="Arial Black"/>
                <a:cs typeface="Arial Black"/>
              </a:rPr>
              <a:t>/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3530505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spiration-anxiety-2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29566"/>
            <a:ext cx="5562600" cy="578266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648790" y="952500"/>
            <a:ext cx="3082895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 dirty="0">
                <a:solidFill>
                  <a:srgbClr val="FF0000"/>
                </a:solidFill>
                <a:latin typeface="Arial Black"/>
                <a:cs typeface="Arial Black"/>
              </a:rPr>
              <a:t>p</a:t>
            </a:r>
            <a:r>
              <a:rPr lang="en-US" sz="7200" dirty="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aper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648790" y="2324100"/>
            <a:ext cx="3571410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>
                <a:solidFill>
                  <a:srgbClr val="FF0000"/>
                </a:solidFill>
                <a:latin typeface="Arial Black"/>
                <a:cs typeface="Arial Black"/>
              </a:rPr>
              <a:t>p</a:t>
            </a:r>
            <a:r>
              <a:rPr lang="en-US" sz="720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eople</a:t>
            </a:r>
            <a:endParaRPr 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648790" y="3759773"/>
            <a:ext cx="2133667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>
                <a:solidFill>
                  <a:srgbClr val="FF0000"/>
                </a:solidFill>
                <a:latin typeface="Arial Black"/>
                <a:cs typeface="Arial Black"/>
              </a:rPr>
              <a:t>p</a:t>
            </a:r>
            <a:r>
              <a:rPr lang="en-US" sz="720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lot</a:t>
            </a:r>
            <a:endParaRPr 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Left Arrow 5"/>
          <p:cNvSpPr/>
          <p:nvPr/>
        </p:nvSpPr>
        <p:spPr bwMode="auto">
          <a:xfrm>
            <a:off x="2895600" y="1638300"/>
            <a:ext cx="2362200" cy="1828800"/>
          </a:xfrm>
          <a:prstGeom prst="leftArrow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Aspiración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400" b="1" dirty="0" err="1"/>
              <a:t>Explosión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4983659"/>
            <a:ext cx="203971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err="1">
                <a:solidFill>
                  <a:schemeClr val="bg1"/>
                </a:solidFill>
                <a:latin typeface="Arial Black"/>
                <a:cs typeface="Arial Black"/>
              </a:rPr>
              <a:t>inglés</a:t>
            </a:r>
            <a:endParaRPr lang="en-US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1466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afterEffect">
                                  <p:stCondLst>
                                    <p:cond delay="4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400"/>
                            </p:stCondLst>
                            <p:childTnLst>
                              <p:par>
                                <p:cTn id="12" presetID="56" presetClass="entr" presetSubtype="0" fill="hold" grpId="0" nodeType="after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4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5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8900"/>
                            </p:stCondLst>
                            <p:childTnLst>
                              <p:par>
                                <p:cTn id="19" presetID="56" presetClass="entr" presetSubtype="0" fill="hold" grpId="0" nodeType="after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21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2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spiration-anxiety-2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29566"/>
            <a:ext cx="5562600" cy="5782666"/>
          </a:xfrm>
          <a:prstGeom prst="rect">
            <a:avLst/>
          </a:prstGeom>
        </p:spPr>
      </p:pic>
      <p:sp>
        <p:nvSpPr>
          <p:cNvPr id="6" name="Left Arrow 5"/>
          <p:cNvSpPr/>
          <p:nvPr/>
        </p:nvSpPr>
        <p:spPr bwMode="auto">
          <a:xfrm>
            <a:off x="2971800" y="1485900"/>
            <a:ext cx="2362200" cy="2286000"/>
          </a:xfrm>
          <a:prstGeom prst="leftArrow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 dirty="0" smtClean="0">
                <a:solidFill>
                  <a:srgbClr val="FF0000"/>
                </a:solidFill>
              </a:rPr>
              <a:t>SIN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sz="24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Aspiración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400" b="1" dirty="0" err="1"/>
              <a:t>Explosión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4983659"/>
            <a:ext cx="259901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err="1">
                <a:solidFill>
                  <a:schemeClr val="bg1"/>
                </a:solidFill>
                <a:latin typeface="Arial Black"/>
                <a:cs typeface="Arial Black"/>
              </a:rPr>
              <a:t>e</a:t>
            </a:r>
            <a:r>
              <a:rPr lang="en-US" sz="4400" dirty="0" err="1" smtClean="0">
                <a:solidFill>
                  <a:schemeClr val="bg1"/>
                </a:solidFill>
                <a:latin typeface="Arial Black"/>
                <a:cs typeface="Arial Black"/>
              </a:rPr>
              <a:t>spañol</a:t>
            </a: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766424" y="876300"/>
            <a:ext cx="2964574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 dirty="0" err="1">
                <a:solidFill>
                  <a:srgbClr val="FF0000"/>
                </a:solidFill>
                <a:latin typeface="Arial Black"/>
                <a:cs typeface="Arial Black"/>
              </a:rPr>
              <a:t>p</a:t>
            </a:r>
            <a:r>
              <a:rPr lang="en-US" sz="7200" dirty="0" err="1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apel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766424" y="2247900"/>
            <a:ext cx="307277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>
                <a:solidFill>
                  <a:srgbClr val="FF0000"/>
                </a:solidFill>
                <a:latin typeface="Arial Black"/>
                <a:cs typeface="Arial Black"/>
              </a:rPr>
              <a:t>p</a:t>
            </a:r>
            <a:r>
              <a:rPr lang="en-US" sz="720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adre</a:t>
            </a:r>
            <a:endParaRPr 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766424" y="3683573"/>
            <a:ext cx="3006051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>
                <a:solidFill>
                  <a:srgbClr val="FF0000"/>
                </a:solidFill>
                <a:latin typeface="Arial Black"/>
                <a:cs typeface="Arial Black"/>
              </a:rPr>
              <a:t>p</a:t>
            </a:r>
            <a:r>
              <a:rPr lang="en-US" sz="720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asta</a:t>
            </a:r>
            <a:endParaRPr 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&quot;No&quot; Symbol 10"/>
          <p:cNvSpPr/>
          <p:nvPr/>
        </p:nvSpPr>
        <p:spPr bwMode="auto">
          <a:xfrm>
            <a:off x="304800" y="1524000"/>
            <a:ext cx="2590800" cy="2324100"/>
          </a:xfrm>
          <a:prstGeom prst="noSmoking">
            <a:avLst>
              <a:gd name="adj" fmla="val 10693"/>
            </a:avLst>
          </a:prstGeom>
          <a:solidFill>
            <a:srgbClr val="FF0000"/>
          </a:solidFill>
          <a:ln w="57150" cap="flat" cmpd="sng" algn="ctr">
            <a:solidFill>
              <a:srgbClr val="FFF94A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6359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spiration-anxiety-2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29566"/>
            <a:ext cx="5562600" cy="5782666"/>
          </a:xfrm>
          <a:prstGeom prst="rect">
            <a:avLst/>
          </a:prstGeom>
        </p:spPr>
      </p:pic>
      <p:sp>
        <p:nvSpPr>
          <p:cNvPr id="6" name="Left Arrow 5"/>
          <p:cNvSpPr/>
          <p:nvPr/>
        </p:nvSpPr>
        <p:spPr bwMode="auto">
          <a:xfrm>
            <a:off x="2971800" y="1485900"/>
            <a:ext cx="2362200" cy="2286000"/>
          </a:xfrm>
          <a:prstGeom prst="leftArrow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 dirty="0" smtClean="0">
                <a:solidFill>
                  <a:srgbClr val="FF0000"/>
                </a:solidFill>
              </a:rPr>
              <a:t>SIN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sz="24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Aspiración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400" b="1" dirty="0" err="1"/>
              <a:t>Explosión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4983659"/>
            <a:ext cx="259901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err="1">
                <a:solidFill>
                  <a:schemeClr val="bg1"/>
                </a:solidFill>
                <a:latin typeface="Arial Black"/>
                <a:cs typeface="Arial Black"/>
              </a:rPr>
              <a:t>e</a:t>
            </a:r>
            <a:r>
              <a:rPr lang="en-US" sz="4400" dirty="0" err="1" smtClean="0">
                <a:solidFill>
                  <a:schemeClr val="bg1"/>
                </a:solidFill>
                <a:latin typeface="Arial Black"/>
                <a:cs typeface="Arial Black"/>
              </a:rPr>
              <a:t>spañol</a:t>
            </a: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11" name="&quot;No&quot; Symbol 10"/>
          <p:cNvSpPr/>
          <p:nvPr/>
        </p:nvSpPr>
        <p:spPr bwMode="auto">
          <a:xfrm>
            <a:off x="304800" y="1524000"/>
            <a:ext cx="2590800" cy="2324100"/>
          </a:xfrm>
          <a:prstGeom prst="noSmoking">
            <a:avLst>
              <a:gd name="adj" fmla="val 10693"/>
            </a:avLst>
          </a:prstGeom>
          <a:solidFill>
            <a:srgbClr val="FF0000"/>
          </a:solidFill>
          <a:ln w="57150" cap="flat" cmpd="sng" algn="ctr">
            <a:solidFill>
              <a:srgbClr val="FFF94A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004462" y="876300"/>
            <a:ext cx="2758538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 dirty="0" err="1">
                <a:solidFill>
                  <a:srgbClr val="FF0000"/>
                </a:solidFill>
                <a:latin typeface="Arial Black"/>
                <a:cs typeface="Arial Black"/>
              </a:rPr>
              <a:t>t</a:t>
            </a:r>
            <a:r>
              <a:rPr lang="en-US" sz="7200" dirty="0" err="1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abla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004462" y="2247900"/>
            <a:ext cx="2390198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>
                <a:solidFill>
                  <a:srgbClr val="FF0000"/>
                </a:solidFill>
                <a:latin typeface="Arial Black"/>
                <a:cs typeface="Arial Black"/>
              </a:rPr>
              <a:t>t</a:t>
            </a:r>
            <a:r>
              <a:rPr lang="en-US" sz="720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asa</a:t>
            </a:r>
            <a:endParaRPr 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004462" y="3683573"/>
            <a:ext cx="1210337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>
                <a:solidFill>
                  <a:srgbClr val="FF0000"/>
                </a:solidFill>
                <a:latin typeface="Arial Black"/>
                <a:cs typeface="Arial Black"/>
              </a:rPr>
              <a:t>t</a:t>
            </a:r>
            <a:r>
              <a:rPr lang="en-US" sz="720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é</a:t>
            </a:r>
            <a:endParaRPr lang="en-US" sz="160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6251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spiration-anxiety-2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29566"/>
            <a:ext cx="5029200" cy="578266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0" y="4229100"/>
            <a:ext cx="310513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err="1">
                <a:solidFill>
                  <a:srgbClr val="FF0000"/>
                </a:solidFill>
                <a:latin typeface="Arial Black"/>
                <a:cs typeface="Arial Black"/>
              </a:rPr>
              <a:t>i</a:t>
            </a:r>
            <a:r>
              <a:rPr lang="en-US" sz="4400" dirty="0" err="1" smtClean="0">
                <a:solidFill>
                  <a:srgbClr val="FF0000"/>
                </a:solidFill>
                <a:latin typeface="Arial Black"/>
                <a:cs typeface="Arial Black"/>
              </a:rPr>
              <a:t>nglés</a:t>
            </a:r>
            <a:r>
              <a:rPr lang="en-US" sz="4400" dirty="0" smtClean="0">
                <a:solidFill>
                  <a:srgbClr val="FF0000"/>
                </a:solidFill>
                <a:latin typeface="Arial Black"/>
                <a:cs typeface="Arial Black"/>
              </a:rPr>
              <a:t> vs.</a:t>
            </a:r>
          </a:p>
          <a:p>
            <a:r>
              <a:rPr lang="en-US" sz="4400" dirty="0" smtClean="0">
                <a:solidFill>
                  <a:srgbClr val="FF0000"/>
                </a:solidFill>
                <a:latin typeface="Arial Black"/>
                <a:cs typeface="Arial Black"/>
              </a:rPr>
              <a:t> </a:t>
            </a:r>
            <a:r>
              <a:rPr lang="en-US" sz="4400" dirty="0" err="1" smtClean="0">
                <a:solidFill>
                  <a:srgbClr val="FF0000"/>
                </a:solidFill>
                <a:latin typeface="Arial Black"/>
                <a:cs typeface="Arial Black"/>
              </a:rPr>
              <a:t>español</a:t>
            </a:r>
            <a:endParaRPr lang="en-US" sz="4400" dirty="0">
              <a:solidFill>
                <a:srgbClr val="FF0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029200" y="419100"/>
            <a:ext cx="4114800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500" dirty="0" smtClean="0">
                <a:solidFill>
                  <a:srgbClr val="FF0000"/>
                </a:solidFill>
                <a:latin typeface="Arial Black"/>
                <a:cs typeface="Arial Black"/>
              </a:rPr>
              <a:t>COMPARA</a:t>
            </a:r>
            <a:endParaRPr lang="en-US" sz="55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324391" y="2247900"/>
            <a:ext cx="1438609" cy="9387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500" dirty="0">
                <a:solidFill>
                  <a:srgbClr val="FF0000"/>
                </a:solidFill>
                <a:latin typeface="Arial Black"/>
                <a:cs typeface="Arial Black"/>
              </a:rPr>
              <a:t>t</a:t>
            </a:r>
            <a:r>
              <a:rPr lang="en-US" sz="5500" dirty="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ea</a:t>
            </a:r>
            <a:endParaRPr lang="en-US" sz="55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7400591" y="3695700"/>
            <a:ext cx="732599" cy="9387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500" dirty="0" err="1" smtClean="0">
                <a:solidFill>
                  <a:srgbClr val="FF0000"/>
                </a:solidFill>
                <a:latin typeface="Arial Black"/>
                <a:cs typeface="Arial Black"/>
              </a:rPr>
              <a:t>t</a:t>
            </a:r>
            <a:r>
              <a:rPr lang="en-US" sz="5500" dirty="0" err="1" smtClean="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i</a:t>
            </a:r>
            <a:endParaRPr lang="en-US" sz="55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Striped Right Arrow 15"/>
          <p:cNvSpPr/>
          <p:nvPr/>
        </p:nvSpPr>
        <p:spPr bwMode="auto">
          <a:xfrm>
            <a:off x="5105400" y="2247900"/>
            <a:ext cx="1600200" cy="990600"/>
          </a:xfrm>
          <a:prstGeom prst="striped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" charset="0"/>
                <a:ea typeface="ＭＳ Ｐゴシック" charset="0"/>
              </a:rPr>
              <a:t>inglés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7" name="Striped Right Arrow 16"/>
          <p:cNvSpPr/>
          <p:nvPr/>
        </p:nvSpPr>
        <p:spPr bwMode="auto">
          <a:xfrm>
            <a:off x="5105400" y="3771900"/>
            <a:ext cx="1600200" cy="914400"/>
          </a:xfrm>
          <a:prstGeom prst="striped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" charset="0"/>
                <a:ea typeface="ＭＳ Ｐゴシック" charset="0"/>
              </a:rPr>
              <a:t>español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821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spiration-anxiety-2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29566"/>
            <a:ext cx="5029200" cy="578266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0" y="4983659"/>
            <a:ext cx="259901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err="1" smtClean="0">
                <a:solidFill>
                  <a:schemeClr val="bg1"/>
                </a:solidFill>
                <a:latin typeface="Arial Black"/>
                <a:cs typeface="Arial Black"/>
              </a:rPr>
              <a:t>español</a:t>
            </a: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029200" y="419100"/>
            <a:ext cx="4114800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500" dirty="0" smtClean="0">
                <a:solidFill>
                  <a:srgbClr val="FF0000"/>
                </a:solidFill>
                <a:latin typeface="Arial Black"/>
                <a:cs typeface="Arial Black"/>
              </a:rPr>
              <a:t>COMPARA</a:t>
            </a:r>
            <a:endParaRPr lang="en-US" sz="55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Striped Right Arrow 15"/>
          <p:cNvSpPr/>
          <p:nvPr/>
        </p:nvSpPr>
        <p:spPr bwMode="auto">
          <a:xfrm>
            <a:off x="5105400" y="2247900"/>
            <a:ext cx="1600200" cy="990600"/>
          </a:xfrm>
          <a:prstGeom prst="striped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" charset="0"/>
                <a:ea typeface="ＭＳ Ｐゴシック" charset="0"/>
              </a:rPr>
              <a:t>inglés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7" name="Striped Right Arrow 16"/>
          <p:cNvSpPr/>
          <p:nvPr/>
        </p:nvSpPr>
        <p:spPr bwMode="auto">
          <a:xfrm>
            <a:off x="5105400" y="3771900"/>
            <a:ext cx="1600200" cy="914400"/>
          </a:xfrm>
          <a:prstGeom prst="striped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" charset="0"/>
                <a:ea typeface="ＭＳ Ｐゴシック" charset="0"/>
              </a:rPr>
              <a:t>español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858000" y="2223581"/>
            <a:ext cx="1438609" cy="9387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500" dirty="0" smtClean="0">
                <a:solidFill>
                  <a:srgbClr val="FF0000"/>
                </a:solidFill>
                <a:latin typeface="Arial Black"/>
                <a:cs typeface="Arial Black"/>
              </a:rPr>
              <a:t>t</a:t>
            </a:r>
            <a:r>
              <a:rPr lang="en-US" sz="5500" dirty="0" smtClean="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oo</a:t>
            </a:r>
            <a:endParaRPr lang="en-US" sz="55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934200" y="3671381"/>
            <a:ext cx="968165" cy="9387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500" dirty="0" err="1" smtClean="0">
                <a:solidFill>
                  <a:srgbClr val="FF0000"/>
                </a:solidFill>
                <a:latin typeface="Arial Black"/>
                <a:cs typeface="Arial Black"/>
              </a:rPr>
              <a:t>t</a:t>
            </a:r>
            <a:r>
              <a:rPr lang="en-US" sz="5500" dirty="0" err="1" smtClean="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ú</a:t>
            </a:r>
            <a:endParaRPr lang="en-US" sz="55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&quot;No&quot; Symbol 9"/>
          <p:cNvSpPr/>
          <p:nvPr/>
        </p:nvSpPr>
        <p:spPr bwMode="auto">
          <a:xfrm>
            <a:off x="304800" y="1524000"/>
            <a:ext cx="2590800" cy="2324100"/>
          </a:xfrm>
          <a:prstGeom prst="noSmoking">
            <a:avLst>
              <a:gd name="adj" fmla="val 10693"/>
            </a:avLst>
          </a:prstGeom>
          <a:solidFill>
            <a:srgbClr val="FF0000"/>
          </a:solidFill>
          <a:ln w="57150" cap="flat" cmpd="sng" algn="ctr">
            <a:solidFill>
              <a:srgbClr val="FFF94A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3691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4000"/>
                            </p:stCondLst>
                            <p:childTnLst>
                              <p:par>
                                <p:cTn id="11" presetID="31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spiration-anxiety-2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29566"/>
            <a:ext cx="5029200" cy="578266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0" y="4983659"/>
            <a:ext cx="259901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err="1" smtClean="0">
                <a:solidFill>
                  <a:schemeClr val="bg1"/>
                </a:solidFill>
                <a:latin typeface="Arial Black"/>
                <a:cs typeface="Arial Black"/>
              </a:rPr>
              <a:t>español</a:t>
            </a: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10" name="&quot;No&quot; Symbol 9"/>
          <p:cNvSpPr/>
          <p:nvPr/>
        </p:nvSpPr>
        <p:spPr bwMode="auto">
          <a:xfrm>
            <a:off x="304800" y="1524000"/>
            <a:ext cx="2590800" cy="2324100"/>
          </a:xfrm>
          <a:prstGeom prst="noSmoking">
            <a:avLst>
              <a:gd name="adj" fmla="val 10693"/>
            </a:avLst>
          </a:prstGeom>
          <a:solidFill>
            <a:srgbClr val="FF0000"/>
          </a:solidFill>
          <a:ln w="57150" cap="flat" cmpd="sng" algn="ctr">
            <a:solidFill>
              <a:srgbClr val="FFF94A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791200" y="2057042"/>
            <a:ext cx="2031325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 dirty="0">
                <a:solidFill>
                  <a:srgbClr val="FF0000"/>
                </a:solidFill>
                <a:latin typeface="Arial Black"/>
                <a:cs typeface="Arial Black"/>
              </a:rPr>
              <a:t>k</a:t>
            </a:r>
            <a:r>
              <a:rPr lang="en-US" sz="7200" dirty="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ilo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791200" y="2876371"/>
            <a:ext cx="3212087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>
                <a:solidFill>
                  <a:srgbClr val="FF0000"/>
                </a:solidFill>
                <a:latin typeface="Arial Black"/>
                <a:cs typeface="Arial Black"/>
              </a:rPr>
              <a:t>qu</a:t>
            </a:r>
            <a:r>
              <a:rPr lang="en-US" sz="720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eso</a:t>
            </a:r>
            <a:endParaRPr 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791200" y="3790771"/>
            <a:ext cx="2596234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 dirty="0">
                <a:solidFill>
                  <a:srgbClr val="FF0000"/>
                </a:solidFill>
                <a:latin typeface="Arial Black"/>
                <a:cs typeface="Arial Black"/>
              </a:rPr>
              <a:t>c</a:t>
            </a:r>
            <a:r>
              <a:rPr lang="en-US" sz="7200" dirty="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asa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248400" y="190500"/>
            <a:ext cx="1697901" cy="156966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sz="9600" dirty="0">
                <a:latin typeface="Arial Black"/>
                <a:cs typeface="Arial Black"/>
              </a:rPr>
              <a:t>/</a:t>
            </a:r>
            <a:r>
              <a:rPr lang="en-US" sz="9600" dirty="0">
                <a:solidFill>
                  <a:srgbClr val="FF0000"/>
                </a:solidFill>
                <a:latin typeface="Arial Black"/>
                <a:cs typeface="Arial Black"/>
              </a:rPr>
              <a:t>k</a:t>
            </a:r>
            <a:r>
              <a:rPr lang="en-US" sz="9600" dirty="0">
                <a:solidFill>
                  <a:srgbClr val="000000"/>
                </a:solidFill>
                <a:latin typeface="Arial Black"/>
                <a:cs typeface="Arial Black"/>
              </a:rPr>
              <a:t>/</a:t>
            </a:r>
            <a:endParaRPr lang="en-US" sz="96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9407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spiration-anxiety-2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29566"/>
            <a:ext cx="5029200" cy="578266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0" y="4983659"/>
            <a:ext cx="259901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err="1" smtClean="0">
                <a:solidFill>
                  <a:schemeClr val="bg1"/>
                </a:solidFill>
                <a:latin typeface="Arial Black"/>
                <a:cs typeface="Arial Black"/>
              </a:rPr>
              <a:t>español</a:t>
            </a: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10" name="&quot;No&quot; Symbol 9"/>
          <p:cNvSpPr/>
          <p:nvPr/>
        </p:nvSpPr>
        <p:spPr bwMode="auto">
          <a:xfrm>
            <a:off x="304800" y="1524000"/>
            <a:ext cx="2590800" cy="2324100"/>
          </a:xfrm>
          <a:prstGeom prst="noSmoking">
            <a:avLst>
              <a:gd name="adj" fmla="val 10693"/>
            </a:avLst>
          </a:prstGeom>
          <a:solidFill>
            <a:srgbClr val="FF0000"/>
          </a:solidFill>
          <a:ln w="57150" cap="flat" cmpd="sng" algn="ctr">
            <a:solidFill>
              <a:srgbClr val="FFF94A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791200" y="2876371"/>
            <a:ext cx="2648081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 dirty="0" smtClean="0">
                <a:solidFill>
                  <a:srgbClr val="FF0000"/>
                </a:solidFill>
                <a:latin typeface="Arial Black"/>
                <a:cs typeface="Arial Black"/>
              </a:rPr>
              <a:t>c</a:t>
            </a:r>
            <a:r>
              <a:rPr lang="en-US" sz="7200" dirty="0" smtClean="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a</a:t>
            </a:r>
            <a:r>
              <a:rPr lang="en-US" sz="7200" dirty="0" smtClean="0">
                <a:solidFill>
                  <a:srgbClr val="FF0000"/>
                </a:solidFill>
                <a:latin typeface="Arial Black"/>
                <a:cs typeface="Arial Black"/>
              </a:rPr>
              <a:t>c</a:t>
            </a:r>
            <a:r>
              <a:rPr lang="en-US" sz="7200" dirty="0" smtClean="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a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248400" y="190500"/>
            <a:ext cx="1697901" cy="156966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sz="9600" dirty="0">
                <a:latin typeface="Arial Black"/>
                <a:cs typeface="Arial Black"/>
              </a:rPr>
              <a:t>/</a:t>
            </a:r>
            <a:r>
              <a:rPr lang="en-US" sz="9600" dirty="0">
                <a:solidFill>
                  <a:srgbClr val="FF0000"/>
                </a:solidFill>
                <a:latin typeface="Arial Black"/>
                <a:cs typeface="Arial Black"/>
              </a:rPr>
              <a:t>k</a:t>
            </a:r>
            <a:r>
              <a:rPr lang="en-US" sz="9600" dirty="0">
                <a:solidFill>
                  <a:srgbClr val="000000"/>
                </a:solidFill>
                <a:latin typeface="Arial Black"/>
                <a:cs typeface="Arial Black"/>
              </a:rPr>
              <a:t>/</a:t>
            </a:r>
            <a:endParaRPr lang="en-US" sz="96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8083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3629442"/>
            <a:ext cx="9144000" cy="2123658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en-US" sz="6600" dirty="0">
                <a:solidFill>
                  <a:schemeClr val="accent3">
                    <a:lumMod val="50000"/>
                  </a:schemeClr>
                </a:solidFill>
                <a:latin typeface="Arial Black"/>
                <a:cs typeface="Arial Black"/>
              </a:rPr>
              <a:t>El </a:t>
            </a:r>
            <a:r>
              <a:rPr lang="en-US" sz="6600" dirty="0" err="1">
                <a:solidFill>
                  <a:srgbClr val="FF0000"/>
                </a:solidFill>
                <a:latin typeface="Arial Black"/>
                <a:cs typeface="Arial Black"/>
              </a:rPr>
              <a:t>p</a:t>
            </a:r>
            <a:r>
              <a:rPr lang="en-US" sz="6600" dirty="0" err="1">
                <a:solidFill>
                  <a:schemeClr val="accent3">
                    <a:lumMod val="50000"/>
                  </a:schemeClr>
                </a:solidFill>
                <a:latin typeface="Arial Black"/>
                <a:cs typeface="Arial Black"/>
              </a:rPr>
              <a:t>erro</a:t>
            </a:r>
            <a:endParaRPr lang="en-US" sz="6600" dirty="0">
              <a:solidFill>
                <a:schemeClr val="accent3">
                  <a:lumMod val="50000"/>
                </a:schemeClr>
              </a:solidFill>
              <a:latin typeface="Arial Black"/>
              <a:cs typeface="Arial Black"/>
            </a:endParaRPr>
          </a:p>
          <a:p>
            <a:r>
              <a:rPr lang="en-US" sz="6600" dirty="0" err="1">
                <a:solidFill>
                  <a:srgbClr val="FF0000"/>
                </a:solidFill>
                <a:latin typeface="Arial Black"/>
                <a:cs typeface="Arial Black"/>
              </a:rPr>
              <a:t>c</a:t>
            </a:r>
            <a:r>
              <a:rPr lang="en-US" sz="6600" dirty="0" err="1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aga</a:t>
            </a:r>
            <a:r>
              <a:rPr lang="en-US" sz="6600" dirty="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 </a:t>
            </a:r>
            <a:r>
              <a:rPr lang="en-US" sz="6600" dirty="0">
                <a:solidFill>
                  <a:srgbClr val="FF0000"/>
                </a:solidFill>
                <a:latin typeface="Arial Black"/>
                <a:cs typeface="Arial Black"/>
              </a:rPr>
              <a:t>c</a:t>
            </a:r>
            <a:r>
              <a:rPr lang="en-US" sz="6600" dirty="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a</a:t>
            </a:r>
            <a:r>
              <a:rPr lang="en-US" sz="6600" dirty="0">
                <a:solidFill>
                  <a:srgbClr val="FF0000"/>
                </a:solidFill>
                <a:latin typeface="Arial Black"/>
                <a:cs typeface="Arial Black"/>
              </a:rPr>
              <a:t>c</a:t>
            </a:r>
            <a:r>
              <a:rPr lang="en-US" sz="6600" dirty="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a </a:t>
            </a:r>
            <a:endParaRPr lang="en-US" sz="6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486400" y="3924300"/>
            <a:ext cx="3326552" cy="156966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sz="9600" dirty="0">
                <a:latin typeface="Arial Black"/>
                <a:cs typeface="Arial Black"/>
              </a:rPr>
              <a:t>/</a:t>
            </a:r>
            <a:r>
              <a:rPr lang="en-US" sz="9600" dirty="0" err="1">
                <a:solidFill>
                  <a:srgbClr val="FF0000"/>
                </a:solidFill>
                <a:latin typeface="Arial Black"/>
                <a:cs typeface="Arial Black"/>
              </a:rPr>
              <a:t>p+k</a:t>
            </a:r>
            <a:r>
              <a:rPr lang="en-US" sz="9600" dirty="0">
                <a:solidFill>
                  <a:srgbClr val="000000"/>
                </a:solidFill>
                <a:latin typeface="Arial Black"/>
                <a:cs typeface="Arial Black"/>
              </a:rPr>
              <a:t>/</a:t>
            </a:r>
            <a:endParaRPr lang="en-US" sz="9600" dirty="0">
              <a:solidFill>
                <a:srgbClr val="000000"/>
              </a:solidFill>
            </a:endParaRPr>
          </a:p>
        </p:txBody>
      </p:sp>
      <p:pic>
        <p:nvPicPr>
          <p:cNvPr id="4" name="Picture 3" descr="dog-pooping-848x473.jp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6000" y="974210"/>
            <a:ext cx="4572000" cy="255018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-38100"/>
            <a:ext cx="9144000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  <a:latin typeface="Arial Black"/>
                <a:cs typeface="Arial Black"/>
              </a:rPr>
              <a:t>¡No </a:t>
            </a:r>
            <a:r>
              <a:rPr lang="en-US" sz="5400" dirty="0" smtClean="0">
                <a:solidFill>
                  <a:schemeClr val="bg1"/>
                </a:solidFill>
                <a:latin typeface="Arial Black"/>
                <a:cs typeface="Arial Black"/>
              </a:rPr>
              <a:t>aspires!</a:t>
            </a:r>
            <a:endParaRPr lang="en-US" sz="5400" dirty="0">
              <a:solidFill>
                <a:schemeClr val="bg1"/>
              </a:solidFill>
            </a:endParaRPr>
          </a:p>
        </p:txBody>
      </p:sp>
      <p:sp>
        <p:nvSpPr>
          <p:cNvPr id="6" name="&quot;No&quot; Symbol 5"/>
          <p:cNvSpPr/>
          <p:nvPr/>
        </p:nvSpPr>
        <p:spPr bwMode="auto">
          <a:xfrm>
            <a:off x="5029200" y="2193410"/>
            <a:ext cx="1219200" cy="990600"/>
          </a:xfrm>
          <a:prstGeom prst="noSmoking">
            <a:avLst/>
          </a:prstGeom>
          <a:solidFill>
            <a:srgbClr val="FF0000"/>
          </a:solidFill>
          <a:ln w="57150" cap="flat" cmpd="sng" algn="ctr">
            <a:solidFill>
              <a:srgbClr val="FFF94A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3848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afterEffect">
                                  <p:stCondLst>
                                    <p:cond delay="3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400"/>
                            </p:stCondLst>
                            <p:childTnLst>
                              <p:par>
                                <p:cTn id="12" presetID="26" presetClass="entr" presetSubtype="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2400"/>
                            </p:stCondLst>
                            <p:childTnLst>
                              <p:par>
                                <p:cTn id="29" presetID="31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723900"/>
            <a:ext cx="9144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6600" dirty="0" smtClean="0"/>
              <a:t>  ¿Qué es una </a:t>
            </a:r>
            <a:r>
              <a:rPr lang="es-ES_tradnl" sz="6600" dirty="0" err="1" smtClean="0"/>
              <a:t>schwa</a:t>
            </a:r>
            <a:r>
              <a:rPr lang="es-ES_tradnl" sz="6600" dirty="0" smtClean="0"/>
              <a:t>?</a:t>
            </a:r>
            <a:endParaRPr lang="es-ES_tradnl" sz="6600" dirty="0"/>
          </a:p>
        </p:txBody>
      </p:sp>
      <p:sp>
        <p:nvSpPr>
          <p:cNvPr id="3" name="TextBox 2"/>
          <p:cNvSpPr txBox="1"/>
          <p:nvPr/>
        </p:nvSpPr>
        <p:spPr>
          <a:xfrm>
            <a:off x="0" y="2844105"/>
            <a:ext cx="5791200" cy="1384995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400" dirty="0" smtClean="0">
                <a:solidFill>
                  <a:srgbClr val="2C00FB"/>
                </a:solidFill>
                <a:latin typeface="Arial Black" charset="0"/>
              </a:rPr>
              <a:t>= </a:t>
            </a:r>
            <a:r>
              <a:rPr lang="en-US" sz="3400" dirty="0" err="1" smtClean="0">
                <a:solidFill>
                  <a:srgbClr val="2C00FB"/>
                </a:solidFill>
                <a:latin typeface="Arial Black" charset="0"/>
              </a:rPr>
              <a:t>sonido</a:t>
            </a:r>
            <a:endParaRPr lang="en-US" sz="3400" dirty="0">
              <a:solidFill>
                <a:srgbClr val="2C00FB"/>
              </a:solidFill>
              <a:latin typeface="Arial Black" charset="0"/>
            </a:endParaRPr>
          </a:p>
          <a:p>
            <a:pPr algn="ctr"/>
            <a:r>
              <a:rPr lang="en-US" sz="5000" dirty="0" smtClean="0">
                <a:solidFill>
                  <a:srgbClr val="FF0000"/>
                </a:solidFill>
                <a:latin typeface="Arial Black" charset="0"/>
              </a:rPr>
              <a:t>INACENTUADO</a:t>
            </a:r>
          </a:p>
        </p:txBody>
      </p:sp>
      <p:pic>
        <p:nvPicPr>
          <p:cNvPr id="5" name="Picture 4" descr="schwa3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0" y="2159000"/>
            <a:ext cx="3175000" cy="252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178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-38100"/>
            <a:ext cx="9144000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  <a:latin typeface="Arial Black"/>
                <a:cs typeface="Arial Black"/>
              </a:rPr>
              <a:t>¡No </a:t>
            </a:r>
            <a:r>
              <a:rPr lang="en-US" sz="5400" dirty="0" smtClean="0">
                <a:solidFill>
                  <a:schemeClr val="bg1"/>
                </a:solidFill>
                <a:latin typeface="Arial Black"/>
                <a:cs typeface="Arial Black"/>
              </a:rPr>
              <a:t>aspires!</a:t>
            </a:r>
            <a:endParaRPr lang="en-US" sz="5400" dirty="0">
              <a:solidFill>
                <a:schemeClr val="bg1"/>
              </a:solidFill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914400" y="1136863"/>
            <a:ext cx="6629400" cy="4311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749300" indent="-749300">
              <a:lnSpc>
                <a:spcPct val="110000"/>
              </a:lnSpc>
              <a:buAutoNum type="arabicPeriod"/>
            </a:pPr>
            <a:r>
              <a:rPr lang="es-ES" sz="5000" b="1" dirty="0">
                <a:solidFill>
                  <a:srgbClr val="000000"/>
                </a:solidFill>
                <a:latin typeface="Palatino" charset="0"/>
              </a:rPr>
              <a:t> </a:t>
            </a:r>
            <a:r>
              <a:rPr lang="es-ES" sz="5000" b="1" dirty="0">
                <a:solidFill>
                  <a:srgbClr val="FF0000"/>
                </a:solidFill>
                <a:latin typeface="Palatino" charset="0"/>
              </a:rPr>
              <a:t>P</a:t>
            </a:r>
            <a:r>
              <a:rPr lang="es-ES" sz="5000" b="1" dirty="0">
                <a:solidFill>
                  <a:srgbClr val="000000"/>
                </a:solidFill>
                <a:latin typeface="Palatino" charset="0"/>
              </a:rPr>
              <a:t>ito </a:t>
            </a:r>
          </a:p>
          <a:p>
            <a:pPr marL="749300" indent="-749300">
              <a:lnSpc>
                <a:spcPct val="110000"/>
              </a:lnSpc>
              <a:buAutoNum type="arabicPeriod"/>
            </a:pPr>
            <a:r>
              <a:rPr lang="es-ES" sz="5000" b="1" dirty="0">
                <a:solidFill>
                  <a:srgbClr val="000000"/>
                </a:solidFill>
                <a:latin typeface="Palatino" charset="0"/>
              </a:rPr>
              <a:t> </a:t>
            </a:r>
            <a:r>
              <a:rPr lang="es-ES" sz="5000" b="1" dirty="0">
                <a:solidFill>
                  <a:srgbClr val="FF0000"/>
                </a:solidFill>
                <a:latin typeface="Palatino" charset="0"/>
              </a:rPr>
              <a:t>P</a:t>
            </a:r>
            <a:r>
              <a:rPr lang="es-ES" sz="5000" b="1" dirty="0">
                <a:solidFill>
                  <a:srgbClr val="000000"/>
                </a:solidFill>
                <a:latin typeface="Palatino" charset="0"/>
              </a:rPr>
              <a:t>érez </a:t>
            </a:r>
          </a:p>
          <a:p>
            <a:pPr marL="749300" indent="-749300">
              <a:lnSpc>
                <a:spcPct val="110000"/>
              </a:lnSpc>
              <a:buAutoNum type="arabicPeriod"/>
            </a:pPr>
            <a:r>
              <a:rPr lang="es-ES" sz="5000" b="1" dirty="0">
                <a:solidFill>
                  <a:srgbClr val="000000"/>
                </a:solidFill>
                <a:latin typeface="Palatino" charset="0"/>
              </a:rPr>
              <a:t> </a:t>
            </a:r>
            <a:r>
              <a:rPr lang="es-ES" sz="5000" b="1" dirty="0">
                <a:solidFill>
                  <a:srgbClr val="FF0000"/>
                </a:solidFill>
                <a:latin typeface="Palatino" charset="0"/>
              </a:rPr>
              <a:t>p</a:t>
            </a:r>
            <a:r>
              <a:rPr lang="es-ES" sz="5000" b="1" dirty="0">
                <a:solidFill>
                  <a:srgbClr val="000000"/>
                </a:solidFill>
                <a:latin typeface="Palatino" charset="0"/>
              </a:rPr>
              <a:t>uso </a:t>
            </a:r>
          </a:p>
          <a:p>
            <a:pPr marL="749300" indent="-749300">
              <a:lnSpc>
                <a:spcPct val="110000"/>
              </a:lnSpc>
              <a:buAutoNum type="arabicPeriod"/>
            </a:pPr>
            <a:r>
              <a:rPr lang="es-ES" sz="5000" b="1" dirty="0">
                <a:solidFill>
                  <a:srgbClr val="000000"/>
                </a:solidFill>
                <a:latin typeface="Palatino" charset="0"/>
              </a:rPr>
              <a:t> el </a:t>
            </a:r>
            <a:r>
              <a:rPr lang="es-ES" sz="5000" b="1" dirty="0">
                <a:solidFill>
                  <a:srgbClr val="FF0000"/>
                </a:solidFill>
                <a:latin typeface="Palatino" charset="0"/>
              </a:rPr>
              <a:t>p</a:t>
            </a:r>
            <a:r>
              <a:rPr lang="es-ES" sz="5000" b="1" dirty="0">
                <a:solidFill>
                  <a:srgbClr val="000000"/>
                </a:solidFill>
                <a:latin typeface="Palatino" charset="0"/>
              </a:rPr>
              <a:t>a</a:t>
            </a:r>
            <a:r>
              <a:rPr lang="es-ES" sz="5000" b="1" dirty="0">
                <a:solidFill>
                  <a:srgbClr val="FF0000"/>
                </a:solidFill>
                <a:latin typeface="Palatino" charset="0"/>
              </a:rPr>
              <a:t>p</a:t>
            </a:r>
            <a:r>
              <a:rPr lang="es-ES" sz="5000" b="1" dirty="0">
                <a:solidFill>
                  <a:srgbClr val="000000"/>
                </a:solidFill>
                <a:latin typeface="Palatino" charset="0"/>
              </a:rPr>
              <a:t>el </a:t>
            </a:r>
          </a:p>
          <a:p>
            <a:pPr marL="749300" indent="-749300">
              <a:lnSpc>
                <a:spcPct val="110000"/>
              </a:lnSpc>
              <a:buAutoNum type="arabicPeriod"/>
            </a:pPr>
            <a:r>
              <a:rPr lang="es-ES" sz="5000" b="1" dirty="0">
                <a:solidFill>
                  <a:srgbClr val="000000"/>
                </a:solidFill>
                <a:latin typeface="Palatino" charset="0"/>
              </a:rPr>
              <a:t> en el </a:t>
            </a:r>
            <a:r>
              <a:rPr lang="es-ES" sz="5000" b="1" dirty="0">
                <a:solidFill>
                  <a:srgbClr val="FF0000"/>
                </a:solidFill>
                <a:latin typeface="Palatino" charset="0"/>
              </a:rPr>
              <a:t>p</a:t>
            </a:r>
            <a:r>
              <a:rPr lang="es-ES" sz="5000" b="1" dirty="0">
                <a:solidFill>
                  <a:srgbClr val="000000"/>
                </a:solidFill>
                <a:latin typeface="Palatino" charset="0"/>
              </a:rPr>
              <a:t>u</a:t>
            </a:r>
            <a:r>
              <a:rPr lang="es-ES" sz="5000" b="1" dirty="0">
                <a:solidFill>
                  <a:srgbClr val="FF0000"/>
                </a:solidFill>
                <a:latin typeface="Palatino" charset="0"/>
              </a:rPr>
              <a:t>p</a:t>
            </a:r>
            <a:r>
              <a:rPr lang="es-ES" sz="5000" b="1" dirty="0">
                <a:solidFill>
                  <a:srgbClr val="000000"/>
                </a:solidFill>
                <a:latin typeface="Palatino" charset="0"/>
              </a:rPr>
              <a:t>itre</a:t>
            </a:r>
            <a:endParaRPr lang="en-US" sz="5000" b="1" dirty="0">
              <a:solidFill>
                <a:srgbClr val="000000"/>
              </a:solidFill>
              <a:latin typeface="Palati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6055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-38100"/>
            <a:ext cx="9144000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  <a:latin typeface="Arial Black"/>
                <a:cs typeface="Arial Black"/>
              </a:rPr>
              <a:t>¡No </a:t>
            </a:r>
            <a:r>
              <a:rPr lang="en-US" sz="5400" dirty="0" smtClean="0">
                <a:solidFill>
                  <a:schemeClr val="bg1"/>
                </a:solidFill>
                <a:latin typeface="Arial Black"/>
                <a:cs typeface="Arial Black"/>
              </a:rPr>
              <a:t>aspires!</a:t>
            </a:r>
            <a:endParaRPr lang="en-US" sz="5400" dirty="0">
              <a:solidFill>
                <a:schemeClr val="bg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81000" y="1104900"/>
            <a:ext cx="8458200" cy="41472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9300" indent="-749300">
              <a:lnSpc>
                <a:spcPct val="110000"/>
              </a:lnSpc>
            </a:pPr>
            <a:r>
              <a:rPr lang="es-ES" sz="3000" b="1" dirty="0">
                <a:solidFill>
                  <a:srgbClr val="0000FF"/>
                </a:solidFill>
                <a:latin typeface="Palatino" charset="0"/>
              </a:rPr>
              <a:t>1. </a:t>
            </a:r>
            <a:r>
              <a:rPr lang="es-ES" sz="3000" b="1" dirty="0">
                <a:solidFill>
                  <a:srgbClr val="000000"/>
                </a:solidFill>
                <a:latin typeface="Palatino" charset="0"/>
              </a:rPr>
              <a:t>	</a:t>
            </a:r>
            <a:r>
              <a:rPr lang="es-ES" sz="3000" b="1" u="sng" dirty="0">
                <a:solidFill>
                  <a:srgbClr val="000000"/>
                </a:solidFill>
                <a:latin typeface="Palatino" charset="0"/>
              </a:rPr>
              <a:t>P</a:t>
            </a:r>
            <a:r>
              <a:rPr lang="es-ES" sz="3000" b="1" dirty="0">
                <a:solidFill>
                  <a:srgbClr val="000000"/>
                </a:solidFill>
                <a:latin typeface="Palatino" charset="0"/>
              </a:rPr>
              <a:t>i</a:t>
            </a:r>
            <a:r>
              <a:rPr lang="es-ES" sz="3000" b="1" u="sng" dirty="0">
                <a:solidFill>
                  <a:srgbClr val="000000"/>
                </a:solidFill>
                <a:latin typeface="Palatino" charset="0"/>
              </a:rPr>
              <a:t>t</a:t>
            </a:r>
            <a:r>
              <a:rPr lang="es-ES" sz="3000" b="1" dirty="0">
                <a:solidFill>
                  <a:srgbClr val="000000"/>
                </a:solidFill>
                <a:latin typeface="Palatino" charset="0"/>
              </a:rPr>
              <a:t>o </a:t>
            </a:r>
            <a:r>
              <a:rPr lang="es-ES" sz="3000" b="1" u="sng" dirty="0">
                <a:solidFill>
                  <a:srgbClr val="000000"/>
                </a:solidFill>
                <a:latin typeface="Palatino" charset="0"/>
              </a:rPr>
              <a:t>P</a:t>
            </a:r>
            <a:r>
              <a:rPr lang="es-ES" sz="3000" b="1" dirty="0">
                <a:solidFill>
                  <a:srgbClr val="000000"/>
                </a:solidFill>
                <a:latin typeface="Palatino" charset="0"/>
              </a:rPr>
              <a:t>érez </a:t>
            </a:r>
            <a:r>
              <a:rPr lang="es-ES" sz="3000" b="1" u="sng" dirty="0">
                <a:solidFill>
                  <a:srgbClr val="000000"/>
                </a:solidFill>
                <a:latin typeface="Palatino" charset="0"/>
              </a:rPr>
              <a:t>p</a:t>
            </a:r>
            <a:r>
              <a:rPr lang="es-ES" sz="3000" b="1" dirty="0">
                <a:solidFill>
                  <a:srgbClr val="000000"/>
                </a:solidFill>
                <a:latin typeface="Palatino" charset="0"/>
              </a:rPr>
              <a:t>uso el </a:t>
            </a:r>
            <a:r>
              <a:rPr lang="es-ES" sz="3000" b="1" u="sng" dirty="0">
                <a:solidFill>
                  <a:srgbClr val="000000"/>
                </a:solidFill>
                <a:latin typeface="Palatino" charset="0"/>
              </a:rPr>
              <a:t>p</a:t>
            </a:r>
            <a:r>
              <a:rPr lang="es-ES" sz="3000" b="1" dirty="0">
                <a:solidFill>
                  <a:srgbClr val="000000"/>
                </a:solidFill>
                <a:latin typeface="Palatino" charset="0"/>
              </a:rPr>
              <a:t>a</a:t>
            </a:r>
            <a:r>
              <a:rPr lang="es-ES" sz="3000" b="1" u="sng" dirty="0">
                <a:solidFill>
                  <a:srgbClr val="000000"/>
                </a:solidFill>
                <a:latin typeface="Palatino" charset="0"/>
              </a:rPr>
              <a:t>p</a:t>
            </a:r>
            <a:r>
              <a:rPr lang="es-ES" sz="3000" b="1" dirty="0">
                <a:solidFill>
                  <a:srgbClr val="000000"/>
                </a:solidFill>
                <a:latin typeface="Palatino" charset="0"/>
              </a:rPr>
              <a:t>el en el </a:t>
            </a:r>
            <a:r>
              <a:rPr lang="es-ES" sz="3000" b="1" u="sng" dirty="0">
                <a:solidFill>
                  <a:srgbClr val="000000"/>
                </a:solidFill>
                <a:latin typeface="Palatino" charset="0"/>
              </a:rPr>
              <a:t>p</a:t>
            </a:r>
            <a:r>
              <a:rPr lang="es-ES" sz="3000" b="1" dirty="0">
                <a:solidFill>
                  <a:srgbClr val="000000"/>
                </a:solidFill>
                <a:latin typeface="Palatino" charset="0"/>
              </a:rPr>
              <a:t>u</a:t>
            </a:r>
            <a:r>
              <a:rPr lang="es-ES" sz="3000" b="1" u="sng" dirty="0">
                <a:solidFill>
                  <a:srgbClr val="000000"/>
                </a:solidFill>
                <a:latin typeface="Palatino" charset="0"/>
              </a:rPr>
              <a:t>p</a:t>
            </a:r>
            <a:r>
              <a:rPr lang="es-ES" sz="3000" b="1" dirty="0">
                <a:solidFill>
                  <a:srgbClr val="000000"/>
                </a:solidFill>
                <a:latin typeface="Palatino" charset="0"/>
              </a:rPr>
              <a:t>i</a:t>
            </a:r>
            <a:r>
              <a:rPr lang="es-ES" sz="3000" b="1" u="sng" dirty="0">
                <a:solidFill>
                  <a:srgbClr val="000000"/>
                </a:solidFill>
                <a:latin typeface="Palatino" charset="0"/>
              </a:rPr>
              <a:t>t</a:t>
            </a:r>
            <a:r>
              <a:rPr lang="es-ES" sz="3000" b="1" dirty="0">
                <a:solidFill>
                  <a:srgbClr val="000000"/>
                </a:solidFill>
                <a:latin typeface="Palatino" charset="0"/>
              </a:rPr>
              <a:t>re.</a:t>
            </a:r>
            <a:endParaRPr lang="en-US" sz="3000" b="1" dirty="0">
              <a:solidFill>
                <a:srgbClr val="000000"/>
              </a:solidFill>
              <a:latin typeface="Palatino" charset="0"/>
            </a:endParaRPr>
          </a:p>
          <a:p>
            <a:pPr marL="749300" indent="-749300">
              <a:lnSpc>
                <a:spcPct val="110000"/>
              </a:lnSpc>
            </a:pPr>
            <a:r>
              <a:rPr lang="es-ES" sz="3000" b="1" dirty="0">
                <a:solidFill>
                  <a:srgbClr val="0000FF"/>
                </a:solidFill>
                <a:latin typeface="Palatino" charset="0"/>
              </a:rPr>
              <a:t>2. </a:t>
            </a:r>
            <a:r>
              <a:rPr lang="es-ES" sz="3000" b="1" dirty="0">
                <a:solidFill>
                  <a:srgbClr val="000000"/>
                </a:solidFill>
                <a:latin typeface="Palatino" charset="0"/>
              </a:rPr>
              <a:t>	</a:t>
            </a:r>
            <a:r>
              <a:rPr lang="es-ES" sz="3000" b="1" u="sng" dirty="0">
                <a:solidFill>
                  <a:srgbClr val="000000"/>
                </a:solidFill>
                <a:latin typeface="Palatino" charset="0"/>
              </a:rPr>
              <a:t>P</a:t>
            </a:r>
            <a:r>
              <a:rPr lang="es-ES" sz="3000" b="1" dirty="0">
                <a:solidFill>
                  <a:srgbClr val="000000"/>
                </a:solidFill>
                <a:latin typeface="Palatino" charset="0"/>
              </a:rPr>
              <a:t>ídele a </a:t>
            </a:r>
            <a:r>
              <a:rPr lang="es-ES" sz="3000" b="1" u="sng" dirty="0">
                <a:solidFill>
                  <a:srgbClr val="000000"/>
                </a:solidFill>
                <a:latin typeface="Palatino" charset="0"/>
              </a:rPr>
              <a:t>P</a:t>
            </a:r>
            <a:r>
              <a:rPr lang="es-ES" sz="3000" b="1" dirty="0">
                <a:solidFill>
                  <a:srgbClr val="000000"/>
                </a:solidFill>
                <a:latin typeface="Palatino" charset="0"/>
              </a:rPr>
              <a:t>a</a:t>
            </a:r>
            <a:r>
              <a:rPr lang="es-ES" sz="3000" b="1" u="sng" dirty="0">
                <a:solidFill>
                  <a:srgbClr val="000000"/>
                </a:solidFill>
                <a:latin typeface="Palatino" charset="0"/>
              </a:rPr>
              <a:t>c</a:t>
            </a:r>
            <a:r>
              <a:rPr lang="es-ES" sz="3000" b="1" dirty="0">
                <a:solidFill>
                  <a:srgbClr val="000000"/>
                </a:solidFill>
                <a:latin typeface="Palatino" charset="0"/>
              </a:rPr>
              <a:t>o un </a:t>
            </a:r>
            <a:r>
              <a:rPr lang="es-ES" sz="3000" b="1" u="sng" dirty="0">
                <a:solidFill>
                  <a:srgbClr val="000000"/>
                </a:solidFill>
                <a:latin typeface="Palatino" charset="0"/>
              </a:rPr>
              <a:t>p</a:t>
            </a:r>
            <a:r>
              <a:rPr lang="es-ES" sz="3000" b="1" dirty="0">
                <a:solidFill>
                  <a:srgbClr val="000000"/>
                </a:solidFill>
                <a:latin typeface="Palatino" charset="0"/>
              </a:rPr>
              <a:t>o</a:t>
            </a:r>
            <a:r>
              <a:rPr lang="es-ES" sz="3000" b="1" u="sng" dirty="0">
                <a:solidFill>
                  <a:srgbClr val="000000"/>
                </a:solidFill>
                <a:latin typeface="Palatino" charset="0"/>
              </a:rPr>
              <a:t>c</a:t>
            </a:r>
            <a:r>
              <a:rPr lang="es-ES" sz="3000" b="1" dirty="0">
                <a:solidFill>
                  <a:srgbClr val="000000"/>
                </a:solidFill>
                <a:latin typeface="Palatino" charset="0"/>
              </a:rPr>
              <a:t>o de </a:t>
            </a:r>
            <a:r>
              <a:rPr lang="es-ES" sz="3000" b="1" u="sng" dirty="0">
                <a:solidFill>
                  <a:srgbClr val="000000"/>
                </a:solidFill>
                <a:latin typeface="Palatino" charset="0"/>
              </a:rPr>
              <a:t>p</a:t>
            </a:r>
            <a:r>
              <a:rPr lang="es-ES" sz="3000" b="1" dirty="0">
                <a:solidFill>
                  <a:srgbClr val="000000"/>
                </a:solidFill>
                <a:latin typeface="Palatino" charset="0"/>
              </a:rPr>
              <a:t>an.</a:t>
            </a:r>
            <a:endParaRPr lang="en-US" sz="3000" b="1" dirty="0">
              <a:solidFill>
                <a:srgbClr val="000000"/>
              </a:solidFill>
              <a:latin typeface="Palatino" charset="0"/>
            </a:endParaRPr>
          </a:p>
          <a:p>
            <a:pPr marL="749300" indent="-749300">
              <a:lnSpc>
                <a:spcPct val="110000"/>
              </a:lnSpc>
            </a:pPr>
            <a:r>
              <a:rPr lang="es-ES" sz="3000" b="1" dirty="0">
                <a:solidFill>
                  <a:srgbClr val="0000FF"/>
                </a:solidFill>
                <a:latin typeface="Palatino" charset="0"/>
              </a:rPr>
              <a:t>3. </a:t>
            </a:r>
            <a:r>
              <a:rPr lang="es-ES" sz="3000" b="1" dirty="0">
                <a:solidFill>
                  <a:srgbClr val="000000"/>
                </a:solidFill>
                <a:latin typeface="Palatino" charset="0"/>
              </a:rPr>
              <a:t>	¿</a:t>
            </a:r>
            <a:r>
              <a:rPr lang="es-ES" sz="3000" b="1" u="sng" dirty="0">
                <a:solidFill>
                  <a:srgbClr val="000000"/>
                </a:solidFill>
                <a:latin typeface="Palatino" charset="0"/>
              </a:rPr>
              <a:t>P</a:t>
            </a:r>
            <a:r>
              <a:rPr lang="es-ES" sz="3000" b="1" dirty="0">
                <a:solidFill>
                  <a:srgbClr val="000000"/>
                </a:solidFill>
                <a:latin typeface="Palatino" charset="0"/>
              </a:rPr>
              <a:t>uedes </a:t>
            </a:r>
            <a:r>
              <a:rPr lang="es-ES" sz="3000" b="1" u="sng" dirty="0">
                <a:solidFill>
                  <a:srgbClr val="000000"/>
                </a:solidFill>
                <a:latin typeface="Palatino" charset="0"/>
              </a:rPr>
              <a:t>p</a:t>
            </a:r>
            <a:r>
              <a:rPr lang="es-ES" sz="3000" b="1" dirty="0">
                <a:solidFill>
                  <a:srgbClr val="000000"/>
                </a:solidFill>
                <a:latin typeface="Palatino" charset="0"/>
              </a:rPr>
              <a:t>oner el </a:t>
            </a:r>
            <a:r>
              <a:rPr lang="es-ES" sz="3000" b="1" u="sng" dirty="0">
                <a:solidFill>
                  <a:srgbClr val="000000"/>
                </a:solidFill>
                <a:latin typeface="Palatino" charset="0"/>
              </a:rPr>
              <a:t>p</a:t>
            </a:r>
            <a:r>
              <a:rPr lang="es-ES" sz="3000" b="1" dirty="0">
                <a:solidFill>
                  <a:srgbClr val="000000"/>
                </a:solidFill>
                <a:latin typeface="Palatino" charset="0"/>
              </a:rPr>
              <a:t>rograma </a:t>
            </a:r>
            <a:r>
              <a:rPr lang="es-ES" sz="3000" b="1" u="sng" dirty="0">
                <a:solidFill>
                  <a:srgbClr val="000000"/>
                </a:solidFill>
                <a:latin typeface="Palatino" charset="0"/>
              </a:rPr>
              <a:t>p</a:t>
            </a:r>
            <a:r>
              <a:rPr lang="es-ES" sz="3000" b="1" dirty="0">
                <a:solidFill>
                  <a:srgbClr val="000000"/>
                </a:solidFill>
                <a:latin typeface="Palatino" charset="0"/>
              </a:rPr>
              <a:t>ara el </a:t>
            </a:r>
            <a:r>
              <a:rPr lang="es-ES" sz="3000" b="1" u="sng" dirty="0">
                <a:solidFill>
                  <a:srgbClr val="000000"/>
                </a:solidFill>
                <a:latin typeface="Palatino" charset="0"/>
              </a:rPr>
              <a:t>p</a:t>
            </a:r>
            <a:r>
              <a:rPr lang="es-ES" sz="3000" b="1" dirty="0">
                <a:solidFill>
                  <a:srgbClr val="000000"/>
                </a:solidFill>
                <a:latin typeface="Palatino" charset="0"/>
              </a:rPr>
              <a:t>úbli</a:t>
            </a:r>
            <a:r>
              <a:rPr lang="es-ES" sz="3000" b="1" u="sng" dirty="0">
                <a:solidFill>
                  <a:srgbClr val="000000"/>
                </a:solidFill>
                <a:latin typeface="Palatino" charset="0"/>
              </a:rPr>
              <a:t>c</a:t>
            </a:r>
            <a:r>
              <a:rPr lang="es-ES" sz="3000" b="1" dirty="0">
                <a:solidFill>
                  <a:srgbClr val="000000"/>
                </a:solidFill>
                <a:latin typeface="Palatino" charset="0"/>
              </a:rPr>
              <a:t>o?</a:t>
            </a:r>
            <a:endParaRPr lang="en-US" sz="3000" b="1" dirty="0">
              <a:solidFill>
                <a:srgbClr val="000000"/>
              </a:solidFill>
              <a:latin typeface="Palatino" charset="0"/>
            </a:endParaRPr>
          </a:p>
          <a:p>
            <a:pPr marL="749300" indent="-749300">
              <a:lnSpc>
                <a:spcPct val="110000"/>
              </a:lnSpc>
            </a:pPr>
            <a:r>
              <a:rPr lang="es-ES" sz="3000" b="1" dirty="0">
                <a:solidFill>
                  <a:srgbClr val="0000FF"/>
                </a:solidFill>
                <a:latin typeface="Palatino" charset="0"/>
              </a:rPr>
              <a:t>4. </a:t>
            </a:r>
            <a:r>
              <a:rPr lang="es-ES" sz="3000" b="1" dirty="0">
                <a:solidFill>
                  <a:srgbClr val="000000"/>
                </a:solidFill>
                <a:latin typeface="Palatino" charset="0"/>
              </a:rPr>
              <a:t>	</a:t>
            </a:r>
            <a:r>
              <a:rPr lang="es-ES" sz="3000" b="1" u="sng" dirty="0">
                <a:solidFill>
                  <a:srgbClr val="000000"/>
                </a:solidFill>
                <a:latin typeface="Palatino" charset="0"/>
              </a:rPr>
              <a:t>P</a:t>
            </a:r>
            <a:r>
              <a:rPr lang="es-ES" sz="3000" b="1" dirty="0">
                <a:solidFill>
                  <a:srgbClr val="000000"/>
                </a:solidFill>
                <a:latin typeface="Palatino" charset="0"/>
              </a:rPr>
              <a:t>ron</a:t>
            </a:r>
            <a:r>
              <a:rPr lang="es-ES" sz="3000" b="1" u="sng" dirty="0">
                <a:solidFill>
                  <a:srgbClr val="000000"/>
                </a:solidFill>
                <a:latin typeface="Palatino" charset="0"/>
              </a:rPr>
              <a:t>t</a:t>
            </a:r>
            <a:r>
              <a:rPr lang="es-ES" sz="3000" b="1" dirty="0">
                <a:solidFill>
                  <a:srgbClr val="000000"/>
                </a:solidFill>
                <a:latin typeface="Palatino" charset="0"/>
              </a:rPr>
              <a:t>o </a:t>
            </a:r>
            <a:r>
              <a:rPr lang="es-ES" sz="3000" b="1" u="sng" dirty="0">
                <a:solidFill>
                  <a:srgbClr val="000000"/>
                </a:solidFill>
                <a:latin typeface="Palatino" charset="0"/>
              </a:rPr>
              <a:t>p</a:t>
            </a:r>
            <a:r>
              <a:rPr lang="es-ES" sz="3000" b="1" dirty="0">
                <a:solidFill>
                  <a:srgbClr val="000000"/>
                </a:solidFill>
                <a:latin typeface="Palatino" charset="0"/>
              </a:rPr>
              <a:t>asa el </a:t>
            </a:r>
            <a:r>
              <a:rPr lang="es-ES" sz="3000" b="1" u="sng" dirty="0">
                <a:solidFill>
                  <a:srgbClr val="000000"/>
                </a:solidFill>
                <a:latin typeface="Palatino" charset="0"/>
              </a:rPr>
              <a:t>p</a:t>
            </a:r>
            <a:r>
              <a:rPr lang="es-ES" sz="3000" b="1" dirty="0">
                <a:solidFill>
                  <a:srgbClr val="000000"/>
                </a:solidFill>
                <a:latin typeface="Palatino" charset="0"/>
              </a:rPr>
              <a:t>or</a:t>
            </a:r>
            <a:r>
              <a:rPr lang="es-ES" sz="3000" b="1" u="sng" dirty="0">
                <a:solidFill>
                  <a:srgbClr val="000000"/>
                </a:solidFill>
                <a:latin typeface="Palatino" charset="0"/>
              </a:rPr>
              <a:t>t</a:t>
            </a:r>
            <a:r>
              <a:rPr lang="es-ES" sz="3000" b="1" dirty="0">
                <a:solidFill>
                  <a:srgbClr val="000000"/>
                </a:solidFill>
                <a:latin typeface="Palatino" charset="0"/>
              </a:rPr>
              <a:t>ero </a:t>
            </a:r>
            <a:r>
              <a:rPr lang="es-ES" sz="3000" b="1" u="sng" dirty="0">
                <a:solidFill>
                  <a:srgbClr val="000000"/>
                </a:solidFill>
                <a:latin typeface="Palatino" charset="0"/>
              </a:rPr>
              <a:t>p</a:t>
            </a:r>
            <a:r>
              <a:rPr lang="es-ES" sz="3000" b="1" dirty="0">
                <a:solidFill>
                  <a:srgbClr val="000000"/>
                </a:solidFill>
                <a:latin typeface="Palatino" charset="0"/>
              </a:rPr>
              <a:t>ara a</a:t>
            </a:r>
            <a:r>
              <a:rPr lang="es-ES" sz="3000" b="1" u="sng" dirty="0">
                <a:solidFill>
                  <a:srgbClr val="000000"/>
                </a:solidFill>
                <a:latin typeface="Palatino" charset="0"/>
              </a:rPr>
              <a:t>p</a:t>
            </a:r>
            <a:r>
              <a:rPr lang="es-ES" sz="3000" b="1" dirty="0">
                <a:solidFill>
                  <a:srgbClr val="000000"/>
                </a:solidFill>
                <a:latin typeface="Palatino" charset="0"/>
              </a:rPr>
              <a:t>un</a:t>
            </a:r>
            <a:r>
              <a:rPr lang="es-ES" sz="3000" b="1" u="sng" dirty="0">
                <a:solidFill>
                  <a:srgbClr val="000000"/>
                </a:solidFill>
                <a:latin typeface="Palatino" charset="0"/>
              </a:rPr>
              <a:t>t</a:t>
            </a:r>
            <a:r>
              <a:rPr lang="es-ES" sz="3000" b="1" dirty="0">
                <a:solidFill>
                  <a:srgbClr val="000000"/>
                </a:solidFill>
                <a:latin typeface="Palatino" charset="0"/>
              </a:rPr>
              <a:t>ar la </a:t>
            </a:r>
            <a:r>
              <a:rPr lang="es-ES" sz="3000" b="1" u="sng" dirty="0">
                <a:solidFill>
                  <a:srgbClr val="000000"/>
                </a:solidFill>
                <a:latin typeface="Palatino" charset="0"/>
              </a:rPr>
              <a:t>p</a:t>
            </a:r>
            <a:r>
              <a:rPr lang="es-ES" sz="3000" b="1" dirty="0">
                <a:solidFill>
                  <a:srgbClr val="000000"/>
                </a:solidFill>
                <a:latin typeface="Palatino" charset="0"/>
              </a:rPr>
              <a:t>uer</a:t>
            </a:r>
            <a:r>
              <a:rPr lang="es-ES" sz="3000" b="1" u="sng" dirty="0">
                <a:solidFill>
                  <a:srgbClr val="000000"/>
                </a:solidFill>
                <a:latin typeface="Palatino" charset="0"/>
              </a:rPr>
              <a:t>t</a:t>
            </a:r>
            <a:r>
              <a:rPr lang="es-ES" sz="3000" b="1" dirty="0">
                <a:solidFill>
                  <a:srgbClr val="000000"/>
                </a:solidFill>
                <a:latin typeface="Palatino" charset="0"/>
              </a:rPr>
              <a:t>a a</a:t>
            </a:r>
            <a:r>
              <a:rPr lang="es-ES" sz="3000" b="1" u="sng" dirty="0">
                <a:solidFill>
                  <a:srgbClr val="000000"/>
                </a:solidFill>
                <a:latin typeface="Palatino" charset="0"/>
              </a:rPr>
              <a:t>p</a:t>
            </a:r>
            <a:r>
              <a:rPr lang="es-ES" sz="3000" b="1" dirty="0">
                <a:solidFill>
                  <a:srgbClr val="000000"/>
                </a:solidFill>
                <a:latin typeface="Palatino" charset="0"/>
              </a:rPr>
              <a:t>ro</a:t>
            </a:r>
            <a:r>
              <a:rPr lang="es-ES" sz="3000" b="1" u="sng" dirty="0">
                <a:solidFill>
                  <a:srgbClr val="000000"/>
                </a:solidFill>
                <a:latin typeface="Palatino" charset="0"/>
              </a:rPr>
              <a:t>p</a:t>
            </a:r>
            <a:r>
              <a:rPr lang="es-ES" sz="3000" b="1" dirty="0">
                <a:solidFill>
                  <a:srgbClr val="000000"/>
                </a:solidFill>
                <a:latin typeface="Palatino" charset="0"/>
              </a:rPr>
              <a:t>iada.</a:t>
            </a:r>
            <a:endParaRPr lang="en-US" sz="3000" b="1" dirty="0">
              <a:solidFill>
                <a:srgbClr val="000000"/>
              </a:solidFill>
              <a:latin typeface="Palatino" charset="0"/>
            </a:endParaRPr>
          </a:p>
          <a:p>
            <a:pPr marL="749300" indent="-749300">
              <a:lnSpc>
                <a:spcPct val="110000"/>
              </a:lnSpc>
            </a:pPr>
            <a:r>
              <a:rPr lang="es-ES" sz="3000" b="1" dirty="0">
                <a:solidFill>
                  <a:srgbClr val="0000FF"/>
                </a:solidFill>
                <a:latin typeface="Palatino" charset="0"/>
              </a:rPr>
              <a:t>5. </a:t>
            </a:r>
            <a:r>
              <a:rPr lang="es-ES" sz="3000" b="1" dirty="0">
                <a:solidFill>
                  <a:srgbClr val="000000"/>
                </a:solidFill>
                <a:latin typeface="Palatino" charset="0"/>
              </a:rPr>
              <a:t>	Mi </a:t>
            </a:r>
            <a:r>
              <a:rPr lang="es-ES" sz="3000" b="1" u="sng" dirty="0">
                <a:solidFill>
                  <a:srgbClr val="000000"/>
                </a:solidFill>
                <a:latin typeface="Palatino" charset="0"/>
              </a:rPr>
              <a:t>t</a:t>
            </a:r>
            <a:r>
              <a:rPr lang="es-ES" sz="3000" b="1" dirty="0">
                <a:solidFill>
                  <a:srgbClr val="000000"/>
                </a:solidFill>
                <a:latin typeface="Palatino" charset="0"/>
              </a:rPr>
              <a:t>ío </a:t>
            </a:r>
            <a:r>
              <a:rPr lang="es-ES" sz="3000" b="1" u="sng" dirty="0">
                <a:solidFill>
                  <a:srgbClr val="000000"/>
                </a:solidFill>
                <a:latin typeface="Palatino" charset="0"/>
              </a:rPr>
              <a:t>T</a:t>
            </a:r>
            <a:r>
              <a:rPr lang="es-ES" sz="3000" b="1" dirty="0">
                <a:solidFill>
                  <a:srgbClr val="000000"/>
                </a:solidFill>
                <a:latin typeface="Palatino" charset="0"/>
              </a:rPr>
              <a:t>eodoro </a:t>
            </a:r>
            <a:r>
              <a:rPr lang="es-ES" sz="3000" b="1" u="sng" dirty="0">
                <a:solidFill>
                  <a:srgbClr val="000000"/>
                </a:solidFill>
                <a:latin typeface="Palatino" charset="0"/>
              </a:rPr>
              <a:t>t</a:t>
            </a:r>
            <a:r>
              <a:rPr lang="es-ES" sz="3000" b="1" dirty="0">
                <a:solidFill>
                  <a:srgbClr val="000000"/>
                </a:solidFill>
                <a:latin typeface="Palatino" charset="0"/>
              </a:rPr>
              <a:t>iene </a:t>
            </a:r>
            <a:r>
              <a:rPr lang="es-ES" sz="3000" b="1" u="sng" dirty="0">
                <a:solidFill>
                  <a:srgbClr val="000000"/>
                </a:solidFill>
                <a:latin typeface="Palatino" charset="0"/>
              </a:rPr>
              <a:t>t</a:t>
            </a:r>
            <a:r>
              <a:rPr lang="es-ES" sz="3000" b="1" dirty="0">
                <a:solidFill>
                  <a:srgbClr val="000000"/>
                </a:solidFill>
                <a:latin typeface="Palatino" charset="0"/>
              </a:rPr>
              <a:t>an</a:t>
            </a:r>
            <a:r>
              <a:rPr lang="es-ES" sz="3000" b="1" u="sng" dirty="0">
                <a:solidFill>
                  <a:srgbClr val="000000"/>
                </a:solidFill>
                <a:latin typeface="Palatino" charset="0"/>
              </a:rPr>
              <a:t>t</a:t>
            </a:r>
            <a:r>
              <a:rPr lang="es-ES" sz="3000" b="1" dirty="0">
                <a:solidFill>
                  <a:srgbClr val="000000"/>
                </a:solidFill>
                <a:latin typeface="Palatino" charset="0"/>
              </a:rPr>
              <a:t>os </a:t>
            </a:r>
            <a:r>
              <a:rPr lang="es-ES" sz="3000" b="1" u="sng" dirty="0">
                <a:solidFill>
                  <a:srgbClr val="000000"/>
                </a:solidFill>
                <a:latin typeface="Palatino" charset="0"/>
              </a:rPr>
              <a:t>t</a:t>
            </a:r>
            <a:r>
              <a:rPr lang="es-ES" sz="3000" b="1" dirty="0">
                <a:solidFill>
                  <a:srgbClr val="000000"/>
                </a:solidFill>
                <a:latin typeface="Palatino" charset="0"/>
              </a:rPr>
              <a:t>i</a:t>
            </a:r>
            <a:r>
              <a:rPr lang="es-ES" sz="3000" b="1" u="sng" dirty="0">
                <a:solidFill>
                  <a:srgbClr val="000000"/>
                </a:solidFill>
                <a:latin typeface="Palatino" charset="0"/>
              </a:rPr>
              <a:t>p</a:t>
            </a:r>
            <a:r>
              <a:rPr lang="es-ES" sz="3000" b="1" dirty="0">
                <a:solidFill>
                  <a:srgbClr val="000000"/>
                </a:solidFill>
                <a:latin typeface="Palatino" charset="0"/>
              </a:rPr>
              <a:t>os de </a:t>
            </a:r>
            <a:r>
              <a:rPr lang="es-ES" sz="3000" b="1" u="sng" dirty="0">
                <a:solidFill>
                  <a:srgbClr val="000000"/>
                </a:solidFill>
                <a:latin typeface="Palatino" charset="0"/>
              </a:rPr>
              <a:t>t</a:t>
            </a:r>
            <a:r>
              <a:rPr lang="es-ES" sz="3000" b="1" dirty="0">
                <a:solidFill>
                  <a:srgbClr val="000000"/>
                </a:solidFill>
                <a:latin typeface="Palatino" charset="0"/>
              </a:rPr>
              <a:t>rajes </a:t>
            </a:r>
            <a:r>
              <a:rPr lang="es-ES" sz="3000" b="1" u="sng" dirty="0">
                <a:solidFill>
                  <a:srgbClr val="000000"/>
                </a:solidFill>
                <a:latin typeface="Palatino" charset="0"/>
              </a:rPr>
              <a:t>c</a:t>
            </a:r>
            <a:r>
              <a:rPr lang="es-ES" sz="3000" b="1" dirty="0">
                <a:solidFill>
                  <a:srgbClr val="000000"/>
                </a:solidFill>
                <a:latin typeface="Palatino" charset="0"/>
              </a:rPr>
              <a:t>omo </a:t>
            </a:r>
            <a:r>
              <a:rPr lang="es-ES" sz="3000" b="1" u="sng" dirty="0">
                <a:solidFill>
                  <a:srgbClr val="000000"/>
                </a:solidFill>
                <a:latin typeface="Palatino" charset="0"/>
              </a:rPr>
              <a:t>t</a:t>
            </a:r>
            <a:r>
              <a:rPr lang="es-ES" sz="3000" b="1" dirty="0">
                <a:solidFill>
                  <a:srgbClr val="000000"/>
                </a:solidFill>
                <a:latin typeface="Palatino" charset="0"/>
              </a:rPr>
              <a:t>ú.</a:t>
            </a:r>
            <a:endParaRPr lang="en-US" sz="3000" b="1" dirty="0">
              <a:solidFill>
                <a:srgbClr val="000000"/>
              </a:solidFill>
              <a:latin typeface="Palati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8762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1181100"/>
            <a:ext cx="91440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6600" dirty="0" smtClean="0">
                <a:solidFill>
                  <a:srgbClr val="FF0000"/>
                </a:solidFill>
              </a:rPr>
              <a:t>ENEMIGO</a:t>
            </a:r>
          </a:p>
          <a:p>
            <a:pPr algn="ctr"/>
            <a:r>
              <a:rPr lang="es-ES_tradnl" sz="6600" dirty="0" smtClean="0">
                <a:solidFill>
                  <a:srgbClr val="FFFFFF"/>
                </a:solidFill>
              </a:rPr>
              <a:t># 3</a:t>
            </a:r>
          </a:p>
        </p:txBody>
      </p:sp>
    </p:spTree>
    <p:extLst>
      <p:ext uri="{BB962C8B-B14F-4D97-AF65-F5344CB8AC3E}">
        <p14:creationId xmlns:p14="http://schemas.microsoft.com/office/powerpoint/2010/main" val="1421258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similacio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8100"/>
            <a:ext cx="9144000" cy="43434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4305300"/>
            <a:ext cx="9144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6600" dirty="0" smtClean="0">
                <a:solidFill>
                  <a:srgbClr val="FF0000"/>
                </a:solidFill>
              </a:rPr>
              <a:t>La asimilación</a:t>
            </a:r>
            <a:endParaRPr lang="es-ES_tradnl" sz="6600" dirty="0">
              <a:solidFill>
                <a:srgbClr val="FF0000"/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457200" y="2781300"/>
            <a:ext cx="3124200" cy="12954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5000" dirty="0" smtClean="0">
                <a:solidFill>
                  <a:srgbClr val="FF0000"/>
                </a:solidFill>
              </a:rPr>
              <a:t>“b, d, g”</a:t>
            </a:r>
            <a:endParaRPr lang="es-ES_tradnl" sz="5000" dirty="0">
              <a:solidFill>
                <a:srgbClr val="FF0000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5410200" y="2781300"/>
            <a:ext cx="3124200" cy="12954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5000" dirty="0" smtClean="0">
                <a:solidFill>
                  <a:srgbClr val="FF0000"/>
                </a:solidFill>
              </a:rPr>
              <a:t>“s, z”</a:t>
            </a:r>
            <a:endParaRPr lang="es-ES_tradnl" sz="5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2891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2476500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6600" dirty="0" smtClean="0"/>
              <a:t>Primera parte</a:t>
            </a:r>
            <a:endParaRPr lang="es-ES_tradnl" sz="6600" dirty="0"/>
          </a:p>
        </p:txBody>
      </p:sp>
      <p:sp>
        <p:nvSpPr>
          <p:cNvPr id="17" name="TextBox 16"/>
          <p:cNvSpPr txBox="1"/>
          <p:nvPr/>
        </p:nvSpPr>
        <p:spPr>
          <a:xfrm>
            <a:off x="0" y="3314700"/>
            <a:ext cx="9144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6600" dirty="0" smtClean="0"/>
              <a:t>“b, d, g”</a:t>
            </a:r>
            <a:endParaRPr lang="es-ES_tradnl" sz="6600" dirty="0"/>
          </a:p>
        </p:txBody>
      </p:sp>
    </p:spTree>
    <p:extLst>
      <p:ext uri="{BB962C8B-B14F-4D97-AF65-F5344CB8AC3E}">
        <p14:creationId xmlns:p14="http://schemas.microsoft.com/office/powerpoint/2010/main" val="3592411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5572154"/>
              </p:ext>
            </p:extLst>
          </p:nvPr>
        </p:nvGraphicFramePr>
        <p:xfrm>
          <a:off x="228600" y="1031166"/>
          <a:ext cx="3505200" cy="2103120"/>
        </p:xfrm>
        <a:graphic>
          <a:graphicData uri="http://schemas.openxmlformats.org/drawingml/2006/table">
            <a:tbl>
              <a:tblPr>
                <a:tableStyleId>{69012ECD-51FC-41F1-AA8D-1B2483CD663E}</a:tableStyleId>
              </a:tblPr>
              <a:tblGrid>
                <a:gridCol w="1752600"/>
                <a:gridCol w="1752600"/>
              </a:tblGrid>
              <a:tr h="370840">
                <a:tc>
                  <a:txBody>
                    <a:bodyPr/>
                    <a:lstStyle/>
                    <a:p>
                      <a:endParaRPr lang="es-ES_tradnl" sz="40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ES_tradnl" sz="4000" dirty="0" smtClean="0">
                          <a:solidFill>
                            <a:srgbClr val="FF0000"/>
                          </a:solidFill>
                        </a:rPr>
                        <a:t>[b]</a:t>
                      </a:r>
                      <a:endParaRPr lang="es-ES_tradnl" sz="40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_tradnl" sz="4000" dirty="0" smtClean="0">
                          <a:solidFill>
                            <a:srgbClr val="FF0000"/>
                          </a:solidFill>
                        </a:rPr>
                        <a:t>“b”</a:t>
                      </a:r>
                      <a:endParaRPr lang="es-ES_tradnl" sz="40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s-ES_tradnl" sz="40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s-ES_tradnl" sz="40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ES_tradnl" sz="4000" dirty="0" smtClean="0">
                          <a:solidFill>
                            <a:srgbClr val="FF0000"/>
                          </a:solidFill>
                        </a:rPr>
                        <a:t>[β]</a:t>
                      </a:r>
                      <a:endParaRPr lang="es-ES_tradnl" sz="40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>
                      <a:noFill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2020503"/>
              </p:ext>
            </p:extLst>
          </p:nvPr>
        </p:nvGraphicFramePr>
        <p:xfrm>
          <a:off x="2895600" y="1028700"/>
          <a:ext cx="3505200" cy="2103120"/>
        </p:xfrm>
        <a:graphic>
          <a:graphicData uri="http://schemas.openxmlformats.org/drawingml/2006/table">
            <a:tbl>
              <a:tblPr>
                <a:tableStyleId>{69012ECD-51FC-41F1-AA8D-1B2483CD663E}</a:tableStyleId>
              </a:tblPr>
              <a:tblGrid>
                <a:gridCol w="1752600"/>
                <a:gridCol w="1752600"/>
              </a:tblGrid>
              <a:tr h="370840">
                <a:tc>
                  <a:txBody>
                    <a:bodyPr/>
                    <a:lstStyle/>
                    <a:p>
                      <a:endParaRPr lang="es-ES_tradnl" sz="4000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ES_tradnl" sz="4000" dirty="0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</a:rPr>
                        <a:t>[d]</a:t>
                      </a:r>
                      <a:endParaRPr lang="es-ES_tradnl" sz="4000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_tradnl" sz="4000" dirty="0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</a:rPr>
                        <a:t>“d”</a:t>
                      </a:r>
                      <a:endParaRPr lang="es-ES_tradnl" sz="4000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s-ES_tradnl" sz="4000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s-ES_tradnl" sz="4000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ES_tradnl" sz="4000" dirty="0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</a:rPr>
                        <a:t>[</a:t>
                      </a:r>
                      <a:r>
                        <a:rPr lang="es-ES_tradnl" sz="4000" dirty="0" err="1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</a:rPr>
                        <a:t>ð</a:t>
                      </a:r>
                      <a:r>
                        <a:rPr lang="es-ES_tradnl" sz="4000" dirty="0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</a:rPr>
                        <a:t>]</a:t>
                      </a:r>
                      <a:endParaRPr lang="es-ES_tradnl" sz="4000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>
                      <a:noFill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40370"/>
              </p:ext>
            </p:extLst>
          </p:nvPr>
        </p:nvGraphicFramePr>
        <p:xfrm>
          <a:off x="5486400" y="1028700"/>
          <a:ext cx="3505200" cy="2103120"/>
        </p:xfrm>
        <a:graphic>
          <a:graphicData uri="http://schemas.openxmlformats.org/drawingml/2006/table">
            <a:tbl>
              <a:tblPr>
                <a:tableStyleId>{69012ECD-51FC-41F1-AA8D-1B2483CD663E}</a:tableStyleId>
              </a:tblPr>
              <a:tblGrid>
                <a:gridCol w="1752600"/>
                <a:gridCol w="1752600"/>
              </a:tblGrid>
              <a:tr h="370840">
                <a:tc>
                  <a:txBody>
                    <a:bodyPr/>
                    <a:lstStyle/>
                    <a:p>
                      <a:endParaRPr lang="es-ES_tradnl" sz="4000" dirty="0">
                        <a:solidFill>
                          <a:schemeClr val="accent3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ES_tradnl" sz="4000" dirty="0" smtClean="0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[g]</a:t>
                      </a:r>
                      <a:endParaRPr lang="es-ES_tradnl" sz="4000" dirty="0">
                        <a:solidFill>
                          <a:schemeClr val="accent3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_tradnl" sz="4000" dirty="0" smtClean="0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“g”</a:t>
                      </a:r>
                      <a:endParaRPr lang="es-ES_tradnl" sz="4000" dirty="0">
                        <a:solidFill>
                          <a:schemeClr val="accent3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s-ES_tradnl" sz="4000" dirty="0">
                        <a:solidFill>
                          <a:schemeClr val="accent3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s-ES_tradnl" sz="4000" dirty="0">
                        <a:solidFill>
                          <a:schemeClr val="accent3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ES_tradnl" sz="4000" dirty="0" smtClean="0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[</a:t>
                      </a:r>
                      <a:r>
                        <a:rPr lang="es-ES_tradnl" sz="4000" dirty="0" err="1" smtClean="0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ɣ</a:t>
                      </a:r>
                      <a:r>
                        <a:rPr lang="es-ES_tradnl" sz="4000" dirty="0" smtClean="0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]</a:t>
                      </a:r>
                      <a:endParaRPr lang="es-ES_tradnl" sz="4000" dirty="0">
                        <a:solidFill>
                          <a:schemeClr val="accent3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>
                      <a:noFill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cxnSp>
        <p:nvCxnSpPr>
          <p:cNvPr id="5" name="Straight Arrow Connector 4"/>
          <p:cNvCxnSpPr/>
          <p:nvPr/>
        </p:nvCxnSpPr>
        <p:spPr>
          <a:xfrm flipV="1">
            <a:off x="1581524" y="1485900"/>
            <a:ext cx="457200" cy="533400"/>
          </a:xfrm>
          <a:prstGeom prst="straightConnector1">
            <a:avLst/>
          </a:prstGeom>
          <a:ln w="28575" cmpd="sng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>
            <a:off x="1581524" y="2095500"/>
            <a:ext cx="457200" cy="685800"/>
          </a:xfrm>
          <a:prstGeom prst="straightConnector1">
            <a:avLst/>
          </a:prstGeom>
          <a:ln w="28575" cmpd="sng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4191000" y="1562100"/>
            <a:ext cx="457200" cy="533400"/>
          </a:xfrm>
          <a:prstGeom prst="straightConnector1">
            <a:avLst/>
          </a:prstGeom>
          <a:ln w="28575" cmpd="sng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4191000" y="2171700"/>
            <a:ext cx="457200" cy="685800"/>
          </a:xfrm>
          <a:prstGeom prst="straightConnector1">
            <a:avLst/>
          </a:prstGeom>
          <a:ln w="28575" cmpd="sng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6781800" y="1562100"/>
            <a:ext cx="457200" cy="533400"/>
          </a:xfrm>
          <a:prstGeom prst="straightConnector1">
            <a:avLst/>
          </a:prstGeom>
          <a:ln w="28575" cmpd="sng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6781800" y="2171700"/>
            <a:ext cx="457200" cy="685800"/>
          </a:xfrm>
          <a:prstGeom prst="straightConnector1">
            <a:avLst/>
          </a:prstGeom>
          <a:ln w="28575" cmpd="sng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11" name="Picture 10" descr="confundid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3467100"/>
            <a:ext cx="2438400" cy="2023508"/>
          </a:xfrm>
          <a:prstGeom prst="rect">
            <a:avLst/>
          </a:prstGeom>
        </p:spPr>
      </p:pic>
      <p:pic>
        <p:nvPicPr>
          <p:cNvPr id="12" name="Picture 11" descr="frustracion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0" y="3467100"/>
            <a:ext cx="20574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693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ChangeArrowheads="1"/>
          </p:cNvSpPr>
          <p:nvPr/>
        </p:nvSpPr>
        <p:spPr bwMode="auto">
          <a:xfrm>
            <a:off x="0" y="1"/>
            <a:ext cx="9144000" cy="2308324"/>
          </a:xfrm>
          <a:prstGeom prst="rect">
            <a:avLst/>
          </a:prstGeom>
          <a:solidFill>
            <a:srgbClr val="FF6F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7200">
                <a:solidFill>
                  <a:schemeClr val="bg1"/>
                </a:solidFill>
                <a:latin typeface="Arial Black"/>
                <a:cs typeface="+mn-cs"/>
              </a:rPr>
              <a:t>Pronunciación </a:t>
            </a:r>
          </a:p>
          <a:p>
            <a:pPr algn="ctr">
              <a:defRPr/>
            </a:pPr>
            <a:r>
              <a:rPr lang="ja-JP" altLang="en-US" sz="7200">
                <a:solidFill>
                  <a:schemeClr val="bg1"/>
                </a:solidFill>
                <a:latin typeface="Arial"/>
                <a:cs typeface="+mn-cs"/>
              </a:rPr>
              <a:t>“</a:t>
            </a:r>
            <a:r>
              <a:rPr lang="en-US" sz="7200">
                <a:solidFill>
                  <a:srgbClr val="FFFF00"/>
                </a:solidFill>
                <a:latin typeface="Arial Black"/>
                <a:cs typeface="+mn-cs"/>
              </a:rPr>
              <a:t>SUAVE</a:t>
            </a:r>
            <a:r>
              <a:rPr lang="ja-JP" altLang="en-US" sz="7200">
                <a:solidFill>
                  <a:schemeClr val="bg1"/>
                </a:solidFill>
                <a:latin typeface="Arial"/>
                <a:cs typeface="+mn-cs"/>
              </a:rPr>
              <a:t>”</a:t>
            </a:r>
            <a:endParaRPr lang="en-US" sz="7200">
              <a:solidFill>
                <a:schemeClr val="bg1"/>
              </a:solidFill>
              <a:latin typeface="Arial Black"/>
              <a:cs typeface="+mn-cs"/>
            </a:endParaRPr>
          </a:p>
        </p:txBody>
      </p:sp>
      <p:sp>
        <p:nvSpPr>
          <p:cNvPr id="12" name="Rectangle 5"/>
          <p:cNvSpPr>
            <a:spLocks noChangeArrowheads="1"/>
          </p:cNvSpPr>
          <p:nvPr/>
        </p:nvSpPr>
        <p:spPr bwMode="auto">
          <a:xfrm>
            <a:off x="838200" y="3314700"/>
            <a:ext cx="1467319" cy="1015663"/>
          </a:xfrm>
          <a:prstGeom prst="rect">
            <a:avLst/>
          </a:prstGeom>
          <a:solidFill>
            <a:srgbClr val="00FFFF"/>
          </a:solidFill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6000" dirty="0" err="1" smtClean="0">
                <a:solidFill>
                  <a:schemeClr val="accent2"/>
                </a:solidFill>
                <a:latin typeface="Arial Black"/>
                <a:cs typeface="+mn-cs"/>
              </a:rPr>
              <a:t>i</a:t>
            </a:r>
            <a:r>
              <a:rPr lang="en-US" sz="6000" dirty="0" err="1" smtClean="0">
                <a:solidFill>
                  <a:srgbClr val="FF0000"/>
                </a:solidFill>
                <a:latin typeface="Arial Black"/>
                <a:cs typeface="+mn-cs"/>
              </a:rPr>
              <a:t>b</a:t>
            </a:r>
            <a:r>
              <a:rPr lang="en-US" sz="6000" dirty="0" err="1" smtClean="0">
                <a:solidFill>
                  <a:schemeClr val="accent2"/>
                </a:solidFill>
                <a:latin typeface="Arial Black"/>
                <a:cs typeface="+mn-cs"/>
              </a:rPr>
              <a:t>a</a:t>
            </a:r>
            <a:endParaRPr lang="en-US" sz="6000" dirty="0">
              <a:solidFill>
                <a:schemeClr val="accent2"/>
              </a:solidFill>
              <a:latin typeface="Arial Black"/>
              <a:cs typeface="+mn-cs"/>
            </a:endParaRPr>
          </a:p>
        </p:txBody>
      </p:sp>
      <p:sp>
        <p:nvSpPr>
          <p:cNvPr id="13" name="Rectangle 6"/>
          <p:cNvSpPr>
            <a:spLocks noChangeArrowheads="1"/>
          </p:cNvSpPr>
          <p:nvPr/>
        </p:nvSpPr>
        <p:spPr bwMode="auto">
          <a:xfrm>
            <a:off x="3429000" y="3314700"/>
            <a:ext cx="1980530" cy="1015663"/>
          </a:xfrm>
          <a:prstGeom prst="rect">
            <a:avLst/>
          </a:prstGeom>
          <a:solidFill>
            <a:srgbClr val="00FFFF"/>
          </a:solidFill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6000" dirty="0" err="1">
                <a:solidFill>
                  <a:schemeClr val="accent2"/>
                </a:solidFill>
                <a:latin typeface="Arial Black"/>
                <a:cs typeface="+mn-cs"/>
              </a:rPr>
              <a:t>la</a:t>
            </a:r>
            <a:r>
              <a:rPr lang="en-US" sz="6000" dirty="0" err="1">
                <a:solidFill>
                  <a:srgbClr val="FF0000"/>
                </a:solidFill>
                <a:latin typeface="Arial Black"/>
                <a:cs typeface="+mn-cs"/>
              </a:rPr>
              <a:t>d</a:t>
            </a:r>
            <a:r>
              <a:rPr lang="en-US" sz="6000" dirty="0" err="1">
                <a:solidFill>
                  <a:schemeClr val="accent2"/>
                </a:solidFill>
                <a:latin typeface="Arial Black"/>
                <a:cs typeface="+mn-cs"/>
              </a:rPr>
              <a:t>o</a:t>
            </a:r>
            <a:endParaRPr lang="en-US" sz="6000" dirty="0">
              <a:solidFill>
                <a:schemeClr val="accent2"/>
              </a:solidFill>
              <a:latin typeface="Arial Black"/>
              <a:cs typeface="+mn-cs"/>
            </a:endParaRPr>
          </a:p>
        </p:txBody>
      </p:sp>
      <p:sp>
        <p:nvSpPr>
          <p:cNvPr id="14" name="Rectangle 7"/>
          <p:cNvSpPr>
            <a:spLocks noChangeArrowheads="1"/>
          </p:cNvSpPr>
          <p:nvPr/>
        </p:nvSpPr>
        <p:spPr bwMode="auto">
          <a:xfrm>
            <a:off x="6465272" y="3314700"/>
            <a:ext cx="1992928" cy="1015663"/>
          </a:xfrm>
          <a:prstGeom prst="rect">
            <a:avLst/>
          </a:prstGeom>
          <a:solidFill>
            <a:srgbClr val="00FFFF"/>
          </a:solidFill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6000" dirty="0" err="1">
                <a:solidFill>
                  <a:schemeClr val="accent2"/>
                </a:solidFill>
                <a:latin typeface="Arial Black"/>
                <a:cs typeface="+mn-cs"/>
              </a:rPr>
              <a:t>la</a:t>
            </a:r>
            <a:r>
              <a:rPr lang="en-US" sz="6000" dirty="0" err="1">
                <a:solidFill>
                  <a:srgbClr val="FF0000"/>
                </a:solidFill>
                <a:latin typeface="Arial Black"/>
                <a:cs typeface="+mn-cs"/>
              </a:rPr>
              <a:t>g</a:t>
            </a:r>
            <a:r>
              <a:rPr lang="en-US" sz="6000" dirty="0" err="1">
                <a:solidFill>
                  <a:schemeClr val="accent2"/>
                </a:solidFill>
                <a:latin typeface="Arial Black"/>
                <a:cs typeface="+mn-cs"/>
              </a:rPr>
              <a:t>o</a:t>
            </a:r>
            <a:endParaRPr lang="en-US" sz="6000" dirty="0">
              <a:solidFill>
                <a:schemeClr val="accent2"/>
              </a:solidFill>
              <a:latin typeface="Arial Black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41446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7"/>
          <p:cNvSpPr>
            <a:spLocks noChangeArrowheads="1"/>
          </p:cNvSpPr>
          <p:nvPr/>
        </p:nvSpPr>
        <p:spPr bwMode="auto">
          <a:xfrm>
            <a:off x="1866219" y="1485900"/>
            <a:ext cx="5379172" cy="2277547"/>
          </a:xfrm>
          <a:prstGeom prst="rect">
            <a:avLst/>
          </a:prstGeom>
          <a:solidFill>
            <a:srgbClr val="0000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14200" dirty="0">
                <a:solidFill>
                  <a:srgbClr val="FFFF00"/>
                </a:solidFill>
                <a:cs typeface="+mn-cs"/>
              </a:rPr>
              <a:t>REGLA</a:t>
            </a:r>
          </a:p>
        </p:txBody>
      </p:sp>
    </p:spTree>
    <p:extLst>
      <p:ext uri="{BB962C8B-B14F-4D97-AF65-F5344CB8AC3E}">
        <p14:creationId xmlns:p14="http://schemas.microsoft.com/office/powerpoint/2010/main" val="1552312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ChangeArrowheads="1"/>
          </p:cNvSpPr>
          <p:nvPr/>
        </p:nvSpPr>
        <p:spPr bwMode="auto">
          <a:xfrm>
            <a:off x="0" y="1"/>
            <a:ext cx="9144000" cy="4324261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7700" u="sng" dirty="0" err="1">
                <a:solidFill>
                  <a:srgbClr val="FF0000"/>
                </a:solidFill>
                <a:latin typeface="Arial Black"/>
                <a:cs typeface="Arial Black"/>
              </a:rPr>
              <a:t>Regla</a:t>
            </a:r>
            <a:r>
              <a:rPr lang="en-US" sz="7700" u="sng" dirty="0">
                <a:solidFill>
                  <a:srgbClr val="FF0000"/>
                </a:solidFill>
                <a:latin typeface="Arial Black"/>
                <a:cs typeface="Arial Black"/>
              </a:rPr>
              <a:t> 1</a:t>
            </a:r>
            <a:r>
              <a:rPr lang="en-US" sz="7700" dirty="0">
                <a:solidFill>
                  <a:srgbClr val="FF0000"/>
                </a:solidFill>
                <a:latin typeface="Arial Black"/>
                <a:cs typeface="Arial Black"/>
              </a:rPr>
              <a:t>:</a:t>
            </a:r>
          </a:p>
          <a:p>
            <a:pPr algn="ctr">
              <a:defRPr/>
            </a:pPr>
            <a:r>
              <a:rPr lang="en-US" sz="6600" dirty="0" err="1">
                <a:solidFill>
                  <a:schemeClr val="accent2"/>
                </a:solidFill>
                <a:latin typeface="Arial Black"/>
                <a:cs typeface="Arial Black"/>
              </a:rPr>
              <a:t>Articulación</a:t>
            </a:r>
            <a:endParaRPr lang="en-US" sz="6600" dirty="0">
              <a:solidFill>
                <a:srgbClr val="FF0000"/>
              </a:solidFill>
              <a:latin typeface="Arial Black"/>
              <a:cs typeface="Arial Black"/>
            </a:endParaRPr>
          </a:p>
          <a:p>
            <a:pPr algn="ctr">
              <a:defRPr/>
            </a:pPr>
            <a:r>
              <a:rPr lang="en-US" sz="6600" dirty="0" smtClean="0">
                <a:solidFill>
                  <a:srgbClr val="FF0000"/>
                </a:solidFill>
                <a:latin typeface="Arial Black"/>
                <a:cs typeface="Arial Black"/>
              </a:rPr>
              <a:t>“suave”</a:t>
            </a:r>
            <a:endParaRPr lang="en-US" altLang="ja-JP" sz="6600" dirty="0">
              <a:solidFill>
                <a:srgbClr val="FF0000"/>
              </a:solidFill>
              <a:latin typeface="Arial Black"/>
              <a:cs typeface="Arial Black"/>
            </a:endParaRPr>
          </a:p>
          <a:p>
            <a:pPr algn="ctr">
              <a:defRPr/>
            </a:pPr>
            <a:r>
              <a:rPr lang="en-US" sz="6600" dirty="0">
                <a:solidFill>
                  <a:srgbClr val="FF0000"/>
                </a:solidFill>
                <a:latin typeface="Arial Black"/>
                <a:cs typeface="Arial Black"/>
              </a:rPr>
              <a:t>(</a:t>
            </a:r>
            <a:r>
              <a:rPr lang="en-US" sz="6600" dirty="0" err="1">
                <a:solidFill>
                  <a:srgbClr val="FF0000"/>
                </a:solidFill>
                <a:latin typeface="Arial Black"/>
                <a:cs typeface="Arial Black"/>
              </a:rPr>
              <a:t>siempre</a:t>
            </a:r>
            <a:r>
              <a:rPr lang="en-US" sz="6600" dirty="0">
                <a:solidFill>
                  <a:srgbClr val="FF0000"/>
                </a:solidFill>
                <a:latin typeface="Arial Black"/>
                <a:cs typeface="Arial Black"/>
              </a:rPr>
              <a:t>)</a:t>
            </a:r>
          </a:p>
        </p:txBody>
      </p:sp>
      <p:sp>
        <p:nvSpPr>
          <p:cNvPr id="3" name="TextBox 1"/>
          <p:cNvSpPr txBox="1">
            <a:spLocks noChangeArrowheads="1"/>
          </p:cNvSpPr>
          <p:nvPr/>
        </p:nvSpPr>
        <p:spPr bwMode="auto">
          <a:xfrm>
            <a:off x="0" y="4432637"/>
            <a:ext cx="9144000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 algn="ctr"/>
            <a:r>
              <a:rPr lang="en-US" sz="6000" b="1" dirty="0" smtClean="0"/>
              <a:t>“b</a:t>
            </a:r>
            <a:r>
              <a:rPr lang="en-US" sz="6000" b="1" dirty="0"/>
              <a:t>, d, </a:t>
            </a:r>
            <a:r>
              <a:rPr lang="en-US" sz="6000" b="1" dirty="0" smtClean="0"/>
              <a:t>g”</a:t>
            </a:r>
            <a:endParaRPr lang="en-US" sz="6000" b="1" dirty="0"/>
          </a:p>
        </p:txBody>
      </p:sp>
    </p:spTree>
    <p:extLst>
      <p:ext uri="{BB962C8B-B14F-4D97-AF65-F5344CB8AC3E}">
        <p14:creationId xmlns:p14="http://schemas.microsoft.com/office/powerpoint/2010/main" val="1604650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2185214"/>
          </a:xfrm>
          <a:prstGeom prst="rect">
            <a:avLst/>
          </a:prstGeom>
          <a:solidFill>
            <a:srgbClr val="FFFF00"/>
          </a:solidFill>
          <a:ln w="19050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6600" dirty="0" err="1" smtClean="0">
                <a:solidFill>
                  <a:srgbClr val="FF0000"/>
                </a:solidFill>
                <a:latin typeface="Arial Black"/>
                <a:cs typeface="+mn-cs"/>
              </a:rPr>
              <a:t>Articula</a:t>
            </a:r>
            <a:r>
              <a:rPr lang="en-US" sz="8800" dirty="0" smtClean="0">
                <a:solidFill>
                  <a:srgbClr val="FF0000"/>
                </a:solidFill>
                <a:latin typeface="Arial Black"/>
                <a:cs typeface="+mn-cs"/>
              </a:rPr>
              <a:t> </a:t>
            </a:r>
            <a:endParaRPr lang="en-US" sz="8800" dirty="0">
              <a:solidFill>
                <a:srgbClr val="FF0000"/>
              </a:solidFill>
              <a:latin typeface="Arial Black"/>
              <a:cs typeface="+mn-cs"/>
            </a:endParaRPr>
          </a:p>
          <a:p>
            <a:pPr algn="ctr">
              <a:defRPr/>
            </a:pPr>
            <a:r>
              <a:rPr lang="en-US" sz="4800" dirty="0">
                <a:solidFill>
                  <a:srgbClr val="FF0000"/>
                </a:solidFill>
                <a:latin typeface="Arial Black"/>
                <a:cs typeface="+mn-cs"/>
              </a:rPr>
              <a:t>en </a:t>
            </a:r>
            <a:r>
              <a:rPr lang="en-US" sz="4800" dirty="0" err="1">
                <a:solidFill>
                  <a:srgbClr val="FF0000"/>
                </a:solidFill>
                <a:latin typeface="Arial Black"/>
                <a:cs typeface="+mn-cs"/>
              </a:rPr>
              <a:t>voz</a:t>
            </a:r>
            <a:r>
              <a:rPr lang="en-US" sz="4800" dirty="0">
                <a:solidFill>
                  <a:srgbClr val="FF0000"/>
                </a:solidFill>
                <a:latin typeface="Arial Black"/>
                <a:cs typeface="+mn-cs"/>
              </a:rPr>
              <a:t> </a:t>
            </a:r>
            <a:r>
              <a:rPr lang="en-US" sz="4800" dirty="0" err="1">
                <a:solidFill>
                  <a:srgbClr val="FF0000"/>
                </a:solidFill>
                <a:latin typeface="Arial Black"/>
                <a:cs typeface="+mn-cs"/>
              </a:rPr>
              <a:t>alta</a:t>
            </a:r>
            <a:endParaRPr lang="en-US" sz="8800" dirty="0">
              <a:solidFill>
                <a:srgbClr val="FF0000"/>
              </a:solidFill>
              <a:latin typeface="Arial Black"/>
              <a:cs typeface="+mn-cs"/>
            </a:endParaRPr>
          </a:p>
        </p:txBody>
      </p:sp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666750" y="2354401"/>
            <a:ext cx="3371850" cy="3170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571500" indent="-571500">
              <a:buFont typeface="Arial"/>
              <a:buChar char="•"/>
              <a:defRPr/>
            </a:pPr>
            <a:r>
              <a:rPr lang="pt-PT" sz="4000" dirty="0" smtClean="0">
                <a:latin typeface="Palatino" charset="0"/>
              </a:rPr>
              <a:t>l</a:t>
            </a:r>
            <a:r>
              <a:rPr lang="pt-PT" sz="4000" dirty="0" smtClean="0">
                <a:latin typeface="Palatino" charset="0"/>
                <a:cs typeface="+mn-cs"/>
              </a:rPr>
              <a:t>o</a:t>
            </a:r>
            <a:r>
              <a:rPr lang="pt-PT" sz="4000" b="1" dirty="0" smtClean="0">
                <a:solidFill>
                  <a:srgbClr val="FF0000"/>
                </a:solidFill>
                <a:latin typeface="Palatino" charset="0"/>
                <a:cs typeface="+mn-cs"/>
              </a:rPr>
              <a:t>b</a:t>
            </a:r>
            <a:r>
              <a:rPr lang="pt-PT" sz="4000" dirty="0" smtClean="0">
                <a:latin typeface="Palatino" charset="0"/>
              </a:rPr>
              <a:t>o</a:t>
            </a:r>
            <a:r>
              <a:rPr lang="pt-PT" sz="4000" dirty="0" smtClean="0">
                <a:latin typeface="Palatino" charset="0"/>
                <a:cs typeface="+mn-cs"/>
              </a:rPr>
              <a:t> </a:t>
            </a:r>
            <a:endParaRPr lang="es-CR" sz="4000" dirty="0">
              <a:latin typeface="Palatino" charset="0"/>
            </a:endParaRPr>
          </a:p>
          <a:p>
            <a:pPr marL="571500" indent="-571500">
              <a:buFont typeface="Arial"/>
              <a:buChar char="•"/>
              <a:defRPr/>
            </a:pPr>
            <a:r>
              <a:rPr lang="pt-PT" sz="4000" dirty="0" err="1" smtClean="0">
                <a:latin typeface="Palatino" charset="0"/>
                <a:cs typeface="+mn-cs"/>
              </a:rPr>
              <a:t>pi</a:t>
            </a:r>
            <a:r>
              <a:rPr lang="pt-PT" sz="4000" b="1" dirty="0" err="1" smtClean="0">
                <a:solidFill>
                  <a:srgbClr val="FF0000"/>
                </a:solidFill>
                <a:latin typeface="Palatino" charset="0"/>
                <a:cs typeface="+mn-cs"/>
              </a:rPr>
              <a:t>d</a:t>
            </a:r>
            <a:r>
              <a:rPr lang="pt-PT" sz="4000" dirty="0" err="1" smtClean="0">
                <a:latin typeface="Palatino" charset="0"/>
                <a:cs typeface="+mn-cs"/>
              </a:rPr>
              <a:t>o</a:t>
            </a:r>
            <a:r>
              <a:rPr lang="pt-PT" sz="4000" dirty="0" smtClean="0">
                <a:latin typeface="Palatino" charset="0"/>
                <a:cs typeface="+mn-cs"/>
              </a:rPr>
              <a:t> </a:t>
            </a:r>
            <a:r>
              <a:rPr lang="pt-PT" sz="4000" dirty="0">
                <a:latin typeface="Palatino" charset="0"/>
                <a:cs typeface="+mn-cs"/>
              </a:rPr>
              <a:t>	</a:t>
            </a:r>
            <a:endParaRPr lang="es-CR" sz="4000" dirty="0">
              <a:latin typeface="Palatino" charset="0"/>
              <a:cs typeface="+mn-cs"/>
            </a:endParaRPr>
          </a:p>
          <a:p>
            <a:pPr marL="571500" indent="-571500">
              <a:buFont typeface="Arial"/>
              <a:buChar char="•"/>
              <a:defRPr/>
            </a:pPr>
            <a:r>
              <a:rPr lang="es-ES" sz="4000" dirty="0" smtClean="0">
                <a:latin typeface="Palatino" charset="0"/>
                <a:cs typeface="+mn-cs"/>
              </a:rPr>
              <a:t>la</a:t>
            </a:r>
            <a:r>
              <a:rPr lang="pt-PT" sz="4000" b="1" dirty="0" smtClean="0">
                <a:solidFill>
                  <a:srgbClr val="FF0000"/>
                </a:solidFill>
                <a:latin typeface="Palatino" charset="0"/>
                <a:cs typeface="+mn-cs"/>
              </a:rPr>
              <a:t>d</a:t>
            </a:r>
            <a:r>
              <a:rPr lang="es-ES" sz="4000" dirty="0" err="1" smtClean="0">
                <a:latin typeface="Palatino" charset="0"/>
                <a:cs typeface="+mn-cs"/>
              </a:rPr>
              <a:t>rón</a:t>
            </a:r>
            <a:r>
              <a:rPr lang="es-ES" sz="4000" dirty="0">
                <a:latin typeface="Palatino" charset="0"/>
                <a:cs typeface="+mn-cs"/>
              </a:rPr>
              <a:t>	</a:t>
            </a:r>
            <a:endParaRPr lang="es-CR" sz="4000" dirty="0">
              <a:latin typeface="Palatino" charset="0"/>
              <a:cs typeface="+mn-cs"/>
            </a:endParaRPr>
          </a:p>
          <a:p>
            <a:pPr marL="571500" indent="-571500">
              <a:buFont typeface="Arial"/>
              <a:buChar char="•"/>
              <a:defRPr/>
            </a:pPr>
            <a:r>
              <a:rPr lang="pt-PT" sz="4000" dirty="0" smtClean="0">
                <a:latin typeface="Palatino" charset="0"/>
                <a:cs typeface="+mn-cs"/>
              </a:rPr>
              <a:t>di</a:t>
            </a:r>
            <a:r>
              <a:rPr lang="pt-PT" sz="4000" b="1" dirty="0" smtClean="0">
                <a:solidFill>
                  <a:srgbClr val="FF0000"/>
                </a:solidFill>
                <a:latin typeface="Palatino" charset="0"/>
                <a:cs typeface="+mn-cs"/>
              </a:rPr>
              <a:t>g</a:t>
            </a:r>
            <a:r>
              <a:rPr lang="pt-PT" sz="4000" dirty="0" smtClean="0">
                <a:latin typeface="Palatino" charset="0"/>
                <a:cs typeface="+mn-cs"/>
              </a:rPr>
              <a:t>o </a:t>
            </a:r>
            <a:endParaRPr lang="pt-PT" sz="6000" dirty="0">
              <a:latin typeface="Palatino" charset="0"/>
            </a:endParaRPr>
          </a:p>
          <a:p>
            <a:pPr marL="571500" indent="-571500">
              <a:buFont typeface="Arial"/>
              <a:buChar char="•"/>
              <a:defRPr/>
            </a:pPr>
            <a:r>
              <a:rPr lang="es-ES" sz="4000" dirty="0" err="1" smtClean="0">
                <a:latin typeface="Palatino" charset="0"/>
                <a:cs typeface="+mn-cs"/>
              </a:rPr>
              <a:t>pa</a:t>
            </a:r>
            <a:r>
              <a:rPr lang="pt-PT" sz="4000" b="1" dirty="0" smtClean="0">
                <a:solidFill>
                  <a:srgbClr val="FF0000"/>
                </a:solidFill>
                <a:latin typeface="Palatino" charset="0"/>
                <a:cs typeface="+mn-cs"/>
              </a:rPr>
              <a:t>g</a:t>
            </a:r>
            <a:r>
              <a:rPr lang="es-ES" sz="4000" dirty="0" smtClean="0">
                <a:latin typeface="Palatino" charset="0"/>
                <a:cs typeface="+mn-cs"/>
              </a:rPr>
              <a:t>o</a:t>
            </a:r>
            <a:endParaRPr lang="en-US" sz="4000" dirty="0">
              <a:latin typeface="Palatino" charset="0"/>
              <a:cs typeface="+mn-cs"/>
            </a:endParaRP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4642289" y="3086100"/>
            <a:ext cx="3892111" cy="1323439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8000">
                <a:solidFill>
                  <a:srgbClr val="FFFF00"/>
                </a:solidFill>
                <a:latin typeface="Arial Black"/>
                <a:cs typeface="+mn-cs"/>
              </a:rPr>
              <a:t>[</a:t>
            </a:r>
            <a:r>
              <a:rPr lang="en-US" sz="8000" b="1">
                <a:solidFill>
                  <a:srgbClr val="FFFF00"/>
                </a:solidFill>
                <a:latin typeface="SILDoulos IPA93" charset="0"/>
                <a:cs typeface="+mn-cs"/>
              </a:rPr>
              <a:t>suave</a:t>
            </a:r>
            <a:r>
              <a:rPr lang="en-US" sz="8000">
                <a:solidFill>
                  <a:srgbClr val="FFFF00"/>
                </a:solidFill>
                <a:latin typeface="Arial Black"/>
                <a:cs typeface="+mn-cs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644133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hwa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77100" y="1"/>
            <a:ext cx="1866900" cy="1866900"/>
          </a:xfrm>
          <a:prstGeom prst="rect">
            <a:avLst/>
          </a:prstGeom>
          <a:ln>
            <a:solidFill>
              <a:srgbClr val="FFFFFF"/>
            </a:solidFill>
          </a:ln>
        </p:spPr>
      </p:pic>
      <p:sp>
        <p:nvSpPr>
          <p:cNvPr id="3" name="Rectangle 5"/>
          <p:cNvSpPr>
            <a:spLocks noChangeArrowheads="1"/>
          </p:cNvSpPr>
          <p:nvPr/>
        </p:nvSpPr>
        <p:spPr bwMode="auto">
          <a:xfrm>
            <a:off x="342007" y="1866900"/>
            <a:ext cx="5296793" cy="2215991"/>
          </a:xfrm>
          <a:prstGeom prst="rect">
            <a:avLst/>
          </a:prstGeom>
          <a:solidFill>
            <a:srgbClr val="FFE91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13800" dirty="0">
                <a:solidFill>
                  <a:srgbClr val="FF0000"/>
                </a:solidFill>
                <a:latin typeface="Arial Black" charset="0"/>
              </a:rPr>
              <a:t>A</a:t>
            </a:r>
            <a:r>
              <a:rPr lang="en-US" sz="13800" dirty="0">
                <a:latin typeface="Arial Black" charset="0"/>
              </a:rPr>
              <a:t>nit</a:t>
            </a:r>
            <a:r>
              <a:rPr lang="en-US" sz="13800" dirty="0">
                <a:solidFill>
                  <a:srgbClr val="FF0000"/>
                </a:solidFill>
                <a:latin typeface="Arial Black" charset="0"/>
              </a:rPr>
              <a:t>a</a:t>
            </a:r>
          </a:p>
        </p:txBody>
      </p:sp>
      <p:sp>
        <p:nvSpPr>
          <p:cNvPr id="4" name="Down Arrow 3"/>
          <p:cNvSpPr/>
          <p:nvPr/>
        </p:nvSpPr>
        <p:spPr bwMode="auto">
          <a:xfrm rot="3329215">
            <a:off x="5718586" y="995868"/>
            <a:ext cx="838200" cy="2096740"/>
          </a:xfrm>
          <a:prstGeom prst="down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31997" y="495300"/>
            <a:ext cx="220640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 err="1">
                <a:solidFill>
                  <a:schemeClr val="bg1"/>
                </a:solidFill>
              </a:rPr>
              <a:t>inglés</a:t>
            </a:r>
            <a:endParaRPr lang="en-US" sz="6600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77891" y="4229100"/>
            <a:ext cx="277010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 err="1">
                <a:solidFill>
                  <a:schemeClr val="bg1"/>
                </a:solidFill>
              </a:rPr>
              <a:t>español</a:t>
            </a:r>
            <a:endParaRPr lang="en-US" sz="6600" dirty="0">
              <a:solidFill>
                <a:schemeClr val="bg1"/>
              </a:solidFill>
            </a:endParaRPr>
          </a:p>
        </p:txBody>
      </p:sp>
      <p:sp>
        <p:nvSpPr>
          <p:cNvPr id="7" name="Down Arrow 6"/>
          <p:cNvSpPr/>
          <p:nvPr/>
        </p:nvSpPr>
        <p:spPr bwMode="auto">
          <a:xfrm rot="4261629">
            <a:off x="3723692" y="-1308017"/>
            <a:ext cx="838200" cy="5615367"/>
          </a:xfrm>
          <a:prstGeom prst="downArrow">
            <a:avLst>
              <a:gd name="adj1" fmla="val 50000"/>
              <a:gd name="adj2" fmla="val 86384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3446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ntr" presetSubtype="4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000"/>
                            </p:stCondLst>
                            <p:childTnLst>
                              <p:par>
                                <p:cTn id="10" presetID="19" presetClass="entr" presetSubtype="10" fill="hold" grpId="0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9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 autoUpdateAnimBg="0"/>
      <p:bldP spid="4" grpId="0" animBg="1"/>
      <p:bldP spid="7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ChangeArrowheads="1"/>
          </p:cNvSpPr>
          <p:nvPr/>
        </p:nvSpPr>
        <p:spPr bwMode="auto">
          <a:xfrm>
            <a:off x="0" y="0"/>
            <a:ext cx="9144000" cy="4308872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8800" u="sng" dirty="0" err="1">
                <a:solidFill>
                  <a:srgbClr val="FF0000"/>
                </a:solidFill>
                <a:latin typeface="Arial Black"/>
                <a:cs typeface="Arial Black"/>
              </a:rPr>
              <a:t>Regla</a:t>
            </a:r>
            <a:r>
              <a:rPr lang="en-US" sz="8800" u="sng" dirty="0">
                <a:solidFill>
                  <a:srgbClr val="FF0000"/>
                </a:solidFill>
                <a:latin typeface="Arial Black"/>
                <a:cs typeface="Arial Black"/>
              </a:rPr>
              <a:t> 2</a:t>
            </a:r>
            <a:r>
              <a:rPr lang="en-US" sz="8800" dirty="0">
                <a:solidFill>
                  <a:srgbClr val="FF0000"/>
                </a:solidFill>
                <a:latin typeface="Arial Black"/>
                <a:cs typeface="Arial Black"/>
              </a:rPr>
              <a:t>:</a:t>
            </a:r>
          </a:p>
          <a:p>
            <a:pPr algn="ctr">
              <a:defRPr/>
            </a:pPr>
            <a:r>
              <a:rPr lang="en-US" sz="6000" dirty="0" err="1" smtClean="0">
                <a:solidFill>
                  <a:schemeClr val="accent2"/>
                </a:solidFill>
                <a:latin typeface="Arial Black"/>
                <a:cs typeface="Arial Black"/>
              </a:rPr>
              <a:t>Articulación</a:t>
            </a:r>
            <a:endParaRPr lang="en-US" sz="6000" dirty="0">
              <a:solidFill>
                <a:srgbClr val="FF0000"/>
              </a:solidFill>
              <a:latin typeface="Arial Black"/>
              <a:cs typeface="Arial Black"/>
            </a:endParaRPr>
          </a:p>
          <a:p>
            <a:pPr algn="ctr">
              <a:defRPr/>
            </a:pPr>
            <a:r>
              <a:rPr lang="en-US" sz="6000" dirty="0" smtClean="0">
                <a:solidFill>
                  <a:srgbClr val="FF0000"/>
                </a:solidFill>
                <a:latin typeface="Arial Black"/>
                <a:cs typeface="Arial Black"/>
              </a:rPr>
              <a:t>“suave”</a:t>
            </a:r>
            <a:endParaRPr lang="en-US" altLang="ja-JP" sz="6000" dirty="0">
              <a:solidFill>
                <a:srgbClr val="FF0000"/>
              </a:solidFill>
              <a:latin typeface="Arial Black"/>
              <a:cs typeface="Arial Black"/>
            </a:endParaRPr>
          </a:p>
          <a:p>
            <a:pPr algn="ctr">
              <a:defRPr/>
            </a:pPr>
            <a:r>
              <a:rPr lang="en-US" sz="6600" dirty="0" err="1">
                <a:solidFill>
                  <a:srgbClr val="FF0000"/>
                </a:solidFill>
                <a:latin typeface="Arial Black"/>
                <a:cs typeface="Arial Black"/>
              </a:rPr>
              <a:t>también</a:t>
            </a:r>
            <a:r>
              <a:rPr lang="en-US" sz="6600" dirty="0">
                <a:solidFill>
                  <a:srgbClr val="FF0000"/>
                </a:solidFill>
                <a:latin typeface="Arial Black"/>
                <a:cs typeface="Arial Black"/>
              </a:rPr>
              <a:t> </a:t>
            </a:r>
            <a:r>
              <a:rPr lang="en-US" sz="6600" dirty="0" err="1">
                <a:solidFill>
                  <a:srgbClr val="FF0000"/>
                </a:solidFill>
                <a:latin typeface="Arial Black"/>
                <a:cs typeface="Arial Black"/>
              </a:rPr>
              <a:t>para</a:t>
            </a:r>
            <a:r>
              <a:rPr lang="en-US" sz="6600" dirty="0">
                <a:solidFill>
                  <a:srgbClr val="FF0000"/>
                </a:solidFill>
                <a:latin typeface="Arial Black"/>
                <a:cs typeface="Arial Black"/>
              </a:rPr>
              <a:t> "v"</a:t>
            </a:r>
            <a:endParaRPr lang="en-US" sz="8800" dirty="0">
              <a:solidFill>
                <a:srgbClr val="FF0000"/>
              </a:solidFill>
              <a:latin typeface="Arial Black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2068499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2206704"/>
            <a:ext cx="9143999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6600" b="1" dirty="0" err="1" smtClean="0"/>
              <a:t>Observad</a:t>
            </a:r>
            <a:r>
              <a:rPr lang="en-US" sz="6600" b="1" dirty="0" smtClean="0"/>
              <a:t>…</a:t>
            </a:r>
            <a:endParaRPr lang="en-US" sz="6600" b="1" dirty="0"/>
          </a:p>
        </p:txBody>
      </p:sp>
    </p:spTree>
    <p:extLst>
      <p:ext uri="{BB962C8B-B14F-4D97-AF65-F5344CB8AC3E}">
        <p14:creationId xmlns:p14="http://schemas.microsoft.com/office/powerpoint/2010/main" val="232333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2185214"/>
          </a:xfrm>
          <a:prstGeom prst="rect">
            <a:avLst/>
          </a:prstGeom>
          <a:solidFill>
            <a:srgbClr val="FFFF00"/>
          </a:solidFill>
          <a:ln w="19050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6600" dirty="0" err="1" smtClean="0">
                <a:solidFill>
                  <a:srgbClr val="FF0000"/>
                </a:solidFill>
                <a:latin typeface="Arial Black"/>
                <a:cs typeface="+mn-cs"/>
              </a:rPr>
              <a:t>Articula</a:t>
            </a:r>
            <a:r>
              <a:rPr lang="en-US" sz="8800" dirty="0" smtClean="0">
                <a:solidFill>
                  <a:srgbClr val="FF0000"/>
                </a:solidFill>
                <a:latin typeface="Arial Black"/>
                <a:cs typeface="+mn-cs"/>
              </a:rPr>
              <a:t> </a:t>
            </a:r>
            <a:endParaRPr lang="en-US" sz="8800" dirty="0">
              <a:solidFill>
                <a:srgbClr val="FF0000"/>
              </a:solidFill>
              <a:latin typeface="Arial Black"/>
              <a:cs typeface="+mn-cs"/>
            </a:endParaRPr>
          </a:p>
          <a:p>
            <a:pPr algn="ctr">
              <a:defRPr/>
            </a:pPr>
            <a:r>
              <a:rPr lang="en-US" sz="4800" dirty="0">
                <a:solidFill>
                  <a:srgbClr val="FF0000"/>
                </a:solidFill>
                <a:latin typeface="Arial Black"/>
                <a:cs typeface="+mn-cs"/>
              </a:rPr>
              <a:t>en </a:t>
            </a:r>
            <a:r>
              <a:rPr lang="en-US" sz="4800" dirty="0" err="1">
                <a:solidFill>
                  <a:srgbClr val="FF0000"/>
                </a:solidFill>
                <a:latin typeface="Arial Black"/>
                <a:cs typeface="+mn-cs"/>
              </a:rPr>
              <a:t>voz</a:t>
            </a:r>
            <a:r>
              <a:rPr lang="en-US" sz="4800" dirty="0">
                <a:solidFill>
                  <a:srgbClr val="FF0000"/>
                </a:solidFill>
                <a:latin typeface="Arial Black"/>
                <a:cs typeface="+mn-cs"/>
              </a:rPr>
              <a:t> </a:t>
            </a:r>
            <a:r>
              <a:rPr lang="en-US" sz="4800" dirty="0" err="1">
                <a:solidFill>
                  <a:srgbClr val="FF0000"/>
                </a:solidFill>
                <a:latin typeface="Arial Black"/>
                <a:cs typeface="+mn-cs"/>
              </a:rPr>
              <a:t>alta</a:t>
            </a:r>
            <a:endParaRPr lang="en-US" sz="8800" dirty="0">
              <a:solidFill>
                <a:srgbClr val="FF0000"/>
              </a:solidFill>
              <a:latin typeface="Arial Black"/>
              <a:cs typeface="+mn-cs"/>
            </a:endParaRPr>
          </a:p>
        </p:txBody>
      </p:sp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228600" y="2430601"/>
            <a:ext cx="6400800" cy="3170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571500" indent="-571500">
              <a:buFont typeface="Arial"/>
              <a:buChar char="•"/>
              <a:defRPr/>
            </a:pPr>
            <a:r>
              <a:rPr lang="pt-PT" sz="4000" dirty="0" smtClean="0">
                <a:latin typeface="Palatino" charset="0"/>
                <a:cs typeface="+mn-cs"/>
              </a:rPr>
              <a:t>la</a:t>
            </a:r>
            <a:r>
              <a:rPr lang="pt-PT" sz="4000" b="1" dirty="0" smtClean="0">
                <a:solidFill>
                  <a:srgbClr val="FF0000"/>
                </a:solidFill>
                <a:latin typeface="Palatino" charset="0"/>
                <a:cs typeface="+mn-cs"/>
              </a:rPr>
              <a:t>v</a:t>
            </a:r>
            <a:r>
              <a:rPr lang="pt-PT" sz="4000" dirty="0" smtClean="0">
                <a:latin typeface="Palatino" charset="0"/>
                <a:cs typeface="+mn-cs"/>
              </a:rPr>
              <a:t>a </a:t>
            </a:r>
            <a:endParaRPr lang="es-CR" sz="4000" dirty="0">
              <a:latin typeface="Palatino" charset="0"/>
              <a:cs typeface="+mn-cs"/>
            </a:endParaRPr>
          </a:p>
          <a:p>
            <a:pPr marL="571500" indent="-571500">
              <a:buFont typeface="Arial"/>
              <a:buChar char="•"/>
              <a:defRPr/>
            </a:pPr>
            <a:r>
              <a:rPr lang="pt-PT" sz="4000" dirty="0" err="1" smtClean="0">
                <a:latin typeface="Palatino" charset="0"/>
                <a:cs typeface="+mn-cs"/>
              </a:rPr>
              <a:t>i</a:t>
            </a:r>
            <a:r>
              <a:rPr lang="pt-PT" sz="4000" b="1" dirty="0" err="1" smtClean="0">
                <a:solidFill>
                  <a:srgbClr val="FF0000"/>
                </a:solidFill>
                <a:latin typeface="Palatino" charset="0"/>
                <a:cs typeface="+mn-cs"/>
              </a:rPr>
              <a:t>b</a:t>
            </a:r>
            <a:r>
              <a:rPr lang="pt-PT" sz="4000" dirty="0" err="1" smtClean="0">
                <a:latin typeface="Palatino" charset="0"/>
                <a:cs typeface="+mn-cs"/>
              </a:rPr>
              <a:t>a</a:t>
            </a:r>
            <a:r>
              <a:rPr lang="pt-PT" sz="4000" dirty="0" smtClean="0">
                <a:latin typeface="Palatino" charset="0"/>
                <a:cs typeface="+mn-cs"/>
              </a:rPr>
              <a:t> </a:t>
            </a:r>
            <a:r>
              <a:rPr lang="pt-PT" sz="4000" dirty="0">
                <a:latin typeface="Palatino" charset="0"/>
                <a:cs typeface="+mn-cs"/>
              </a:rPr>
              <a:t>	</a:t>
            </a:r>
            <a:endParaRPr lang="es-CR" sz="4000" dirty="0">
              <a:latin typeface="Palatino" charset="0"/>
              <a:cs typeface="+mn-cs"/>
            </a:endParaRPr>
          </a:p>
          <a:p>
            <a:pPr marL="571500" indent="-571500">
              <a:buFont typeface="Arial"/>
              <a:buChar char="•"/>
              <a:defRPr/>
            </a:pPr>
            <a:r>
              <a:rPr lang="es-ES" sz="4000" dirty="0" err="1" smtClean="0">
                <a:latin typeface="Palatino" charset="0"/>
                <a:cs typeface="+mn-cs"/>
              </a:rPr>
              <a:t>sua</a:t>
            </a:r>
            <a:r>
              <a:rPr lang="pt-PT" sz="4000" b="1" dirty="0" smtClean="0">
                <a:solidFill>
                  <a:srgbClr val="FF0000"/>
                </a:solidFill>
                <a:latin typeface="Palatino" charset="0"/>
                <a:cs typeface="+mn-cs"/>
              </a:rPr>
              <a:t>v</a:t>
            </a:r>
            <a:r>
              <a:rPr lang="es-ES" sz="4000" dirty="0" smtClean="0">
                <a:latin typeface="Palatino" charset="0"/>
                <a:cs typeface="+mn-cs"/>
              </a:rPr>
              <a:t>e</a:t>
            </a:r>
            <a:r>
              <a:rPr lang="es-ES" sz="4000" dirty="0">
                <a:latin typeface="Palatino" charset="0"/>
                <a:cs typeface="+mn-cs"/>
              </a:rPr>
              <a:t>	</a:t>
            </a:r>
            <a:endParaRPr lang="es-CR" sz="4000" dirty="0">
              <a:latin typeface="Palatino" charset="0"/>
              <a:cs typeface="+mn-cs"/>
            </a:endParaRPr>
          </a:p>
          <a:p>
            <a:pPr marL="571500" indent="-571500">
              <a:buFont typeface="Arial"/>
              <a:buChar char="•"/>
              <a:defRPr/>
            </a:pPr>
            <a:r>
              <a:rPr lang="pt-PT" sz="4000" dirty="0" err="1" smtClean="0">
                <a:latin typeface="Palatino" charset="0"/>
                <a:cs typeface="+mn-cs"/>
              </a:rPr>
              <a:t>La</a:t>
            </a:r>
            <a:r>
              <a:rPr lang="pt-PT" sz="4000" dirty="0" smtClean="0">
                <a:latin typeface="Palatino" charset="0"/>
                <a:cs typeface="+mn-cs"/>
              </a:rPr>
              <a:t> </a:t>
            </a:r>
            <a:r>
              <a:rPr lang="pt-PT" sz="4000" dirty="0">
                <a:latin typeface="Palatino" charset="0"/>
                <a:cs typeface="+mn-cs"/>
              </a:rPr>
              <a:t>letra "</a:t>
            </a:r>
            <a:r>
              <a:rPr lang="pt-PT" sz="4000" b="1" dirty="0">
                <a:solidFill>
                  <a:srgbClr val="FF0000"/>
                </a:solidFill>
                <a:latin typeface="Palatino" charset="0"/>
                <a:cs typeface="+mn-cs"/>
              </a:rPr>
              <a:t>b</a:t>
            </a:r>
            <a:r>
              <a:rPr lang="pt-PT" sz="4000" dirty="0">
                <a:latin typeface="Palatino" charset="0"/>
                <a:cs typeface="+mn-cs"/>
              </a:rPr>
              <a:t>" (de </a:t>
            </a:r>
            <a:r>
              <a:rPr lang="pt-PT" sz="4000" b="1" dirty="0">
                <a:solidFill>
                  <a:srgbClr val="FF0000"/>
                </a:solidFill>
                <a:latin typeface="Palatino" charset="0"/>
                <a:cs typeface="+mn-cs"/>
              </a:rPr>
              <a:t>b</a:t>
            </a:r>
            <a:r>
              <a:rPr lang="pt-PT" sz="4000" dirty="0">
                <a:latin typeface="Palatino" charset="0"/>
                <a:cs typeface="+mn-cs"/>
              </a:rPr>
              <a:t>urro</a:t>
            </a:r>
            <a:r>
              <a:rPr lang="pt-PT" sz="4000" dirty="0" smtClean="0">
                <a:latin typeface="Palatino" charset="0"/>
                <a:cs typeface="+mn-cs"/>
              </a:rPr>
              <a:t>)</a:t>
            </a:r>
            <a:endParaRPr lang="es-CR" sz="6000" dirty="0">
              <a:latin typeface="Palatino" charset="0"/>
            </a:endParaRPr>
          </a:p>
          <a:p>
            <a:pPr marL="571500" indent="-571500">
              <a:buFont typeface="Arial"/>
              <a:buChar char="•"/>
              <a:defRPr/>
            </a:pPr>
            <a:r>
              <a:rPr lang="pt-PT" sz="4000" dirty="0" err="1">
                <a:latin typeface="Palatino" charset="0"/>
              </a:rPr>
              <a:t>La</a:t>
            </a:r>
            <a:r>
              <a:rPr lang="pt-PT" sz="4000" dirty="0">
                <a:latin typeface="Palatino" charset="0"/>
              </a:rPr>
              <a:t> letra "</a:t>
            </a:r>
            <a:r>
              <a:rPr lang="pt-PT" sz="4000" b="1" dirty="0">
                <a:solidFill>
                  <a:srgbClr val="FF0000"/>
                </a:solidFill>
                <a:latin typeface="Palatino" charset="0"/>
              </a:rPr>
              <a:t>v</a:t>
            </a:r>
            <a:r>
              <a:rPr lang="pt-PT" sz="4000" dirty="0">
                <a:latin typeface="Palatino" charset="0"/>
              </a:rPr>
              <a:t>" (de </a:t>
            </a:r>
            <a:r>
              <a:rPr lang="pt-PT" sz="4000" b="1" dirty="0">
                <a:solidFill>
                  <a:srgbClr val="FF0000"/>
                </a:solidFill>
                <a:latin typeface="Palatino" charset="0"/>
              </a:rPr>
              <a:t>v</a:t>
            </a:r>
            <a:r>
              <a:rPr lang="pt-PT" sz="4000" dirty="0">
                <a:latin typeface="Palatino" charset="0"/>
              </a:rPr>
              <a:t>aca) </a:t>
            </a:r>
            <a:endParaRPr lang="pt-PT" sz="4000" dirty="0" smtClean="0">
              <a:latin typeface="Palatino" charset="0"/>
              <a:cs typeface="+mn-cs"/>
            </a:endParaRP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3810000" y="2600861"/>
            <a:ext cx="4909016" cy="1323439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8000">
                <a:solidFill>
                  <a:srgbClr val="FFFF00"/>
                </a:solidFill>
                <a:latin typeface="Arial Black"/>
                <a:cs typeface="+mn-cs"/>
              </a:rPr>
              <a:t>"v" = "b"</a:t>
            </a:r>
          </a:p>
        </p:txBody>
      </p:sp>
    </p:spTree>
    <p:extLst>
      <p:ext uri="{BB962C8B-B14F-4D97-AF65-F5344CB8AC3E}">
        <p14:creationId xmlns:p14="http://schemas.microsoft.com/office/powerpoint/2010/main" val="2581211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2185214"/>
          </a:xfrm>
          <a:prstGeom prst="rect">
            <a:avLst/>
          </a:prstGeom>
          <a:solidFill>
            <a:srgbClr val="FFFF00"/>
          </a:solidFill>
          <a:ln w="19050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6600" dirty="0" err="1" smtClean="0">
                <a:solidFill>
                  <a:srgbClr val="FF0000"/>
                </a:solidFill>
                <a:latin typeface="Arial Black"/>
                <a:cs typeface="+mn-cs"/>
              </a:rPr>
              <a:t>Articula</a:t>
            </a:r>
            <a:r>
              <a:rPr lang="en-US" sz="8800" dirty="0" smtClean="0">
                <a:solidFill>
                  <a:srgbClr val="FF0000"/>
                </a:solidFill>
                <a:latin typeface="Arial Black"/>
                <a:cs typeface="+mn-cs"/>
              </a:rPr>
              <a:t> </a:t>
            </a:r>
            <a:endParaRPr lang="en-US" sz="8800" dirty="0">
              <a:solidFill>
                <a:srgbClr val="FF0000"/>
              </a:solidFill>
              <a:latin typeface="Arial Black"/>
              <a:cs typeface="+mn-cs"/>
            </a:endParaRPr>
          </a:p>
          <a:p>
            <a:pPr algn="ctr">
              <a:defRPr/>
            </a:pPr>
            <a:r>
              <a:rPr lang="en-US" sz="4800" dirty="0">
                <a:solidFill>
                  <a:srgbClr val="FF0000"/>
                </a:solidFill>
                <a:latin typeface="Arial Black"/>
                <a:cs typeface="+mn-cs"/>
              </a:rPr>
              <a:t>en </a:t>
            </a:r>
            <a:r>
              <a:rPr lang="en-US" sz="4800" dirty="0" err="1">
                <a:solidFill>
                  <a:srgbClr val="FF0000"/>
                </a:solidFill>
                <a:latin typeface="Arial Black"/>
                <a:cs typeface="+mn-cs"/>
              </a:rPr>
              <a:t>voz</a:t>
            </a:r>
            <a:r>
              <a:rPr lang="en-US" sz="4800" dirty="0">
                <a:solidFill>
                  <a:srgbClr val="FF0000"/>
                </a:solidFill>
                <a:latin typeface="Arial Black"/>
                <a:cs typeface="+mn-cs"/>
              </a:rPr>
              <a:t> </a:t>
            </a:r>
            <a:r>
              <a:rPr lang="en-US" sz="4800" dirty="0" err="1">
                <a:solidFill>
                  <a:srgbClr val="FF0000"/>
                </a:solidFill>
                <a:latin typeface="Arial Black"/>
                <a:cs typeface="+mn-cs"/>
              </a:rPr>
              <a:t>alta</a:t>
            </a:r>
            <a:endParaRPr lang="en-US" sz="8800" dirty="0">
              <a:solidFill>
                <a:srgbClr val="FF0000"/>
              </a:solidFill>
              <a:latin typeface="Arial Black"/>
              <a:cs typeface="+mn-cs"/>
            </a:endParaRPr>
          </a:p>
        </p:txBody>
      </p:sp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381000" y="2354401"/>
            <a:ext cx="3790949" cy="3170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857250" indent="-857250">
              <a:buFont typeface="Arial"/>
              <a:buChar char="•"/>
              <a:defRPr/>
            </a:pPr>
            <a:r>
              <a:rPr lang="pt-PT" sz="4000" dirty="0" smtClean="0">
                <a:latin typeface="Palatino" charset="0"/>
              </a:rPr>
              <a:t>so</a:t>
            </a:r>
            <a:r>
              <a:rPr lang="pt-PT" sz="4000" b="1" dirty="0" smtClean="0">
                <a:solidFill>
                  <a:srgbClr val="FF0000"/>
                </a:solidFill>
                <a:latin typeface="Palatino" charset="0"/>
              </a:rPr>
              <a:t>g</a:t>
            </a:r>
            <a:r>
              <a:rPr lang="pt-PT" sz="4000" dirty="0" smtClean="0">
                <a:latin typeface="Palatino" charset="0"/>
              </a:rPr>
              <a:t>a </a:t>
            </a:r>
            <a:endParaRPr lang="es-CR" sz="4000" dirty="0">
              <a:latin typeface="Palatino" charset="0"/>
            </a:endParaRPr>
          </a:p>
          <a:p>
            <a:pPr marL="857250" indent="-857250">
              <a:buFont typeface="Arial"/>
              <a:buChar char="•"/>
              <a:defRPr/>
            </a:pPr>
            <a:r>
              <a:rPr lang="pt-PT" sz="4000" dirty="0" err="1" smtClean="0">
                <a:latin typeface="Palatino" charset="0"/>
              </a:rPr>
              <a:t>ha</a:t>
            </a:r>
            <a:r>
              <a:rPr lang="pt-PT" sz="4000" b="1" dirty="0" err="1" smtClean="0">
                <a:solidFill>
                  <a:srgbClr val="FF0000"/>
                </a:solidFill>
                <a:latin typeface="Palatino" charset="0"/>
              </a:rPr>
              <a:t>g</a:t>
            </a:r>
            <a:r>
              <a:rPr lang="pt-PT" sz="4000" dirty="0" err="1" smtClean="0">
                <a:latin typeface="Palatino" charset="0"/>
              </a:rPr>
              <a:t>o</a:t>
            </a:r>
            <a:r>
              <a:rPr lang="pt-PT" sz="4000" dirty="0" smtClean="0">
                <a:latin typeface="Palatino" charset="0"/>
              </a:rPr>
              <a:t> </a:t>
            </a:r>
            <a:r>
              <a:rPr lang="pt-PT" sz="4000" dirty="0">
                <a:latin typeface="Palatino" charset="0"/>
              </a:rPr>
              <a:t>	</a:t>
            </a:r>
            <a:endParaRPr lang="es-CR" sz="4000" dirty="0">
              <a:latin typeface="Palatino" charset="0"/>
            </a:endParaRPr>
          </a:p>
          <a:p>
            <a:pPr marL="857250" indent="-857250">
              <a:buFont typeface="Arial"/>
              <a:buChar char="•"/>
              <a:defRPr/>
            </a:pPr>
            <a:r>
              <a:rPr lang="es-ES" sz="4000" dirty="0" err="1" smtClean="0">
                <a:latin typeface="Palatino" charset="0"/>
              </a:rPr>
              <a:t>pa</a:t>
            </a:r>
            <a:r>
              <a:rPr lang="pt-PT" sz="4000" b="1" dirty="0" smtClean="0">
                <a:solidFill>
                  <a:srgbClr val="FF0000"/>
                </a:solidFill>
                <a:latin typeface="Palatino" charset="0"/>
              </a:rPr>
              <a:t>g</a:t>
            </a:r>
            <a:r>
              <a:rPr lang="es-ES" sz="4000" dirty="0">
                <a:latin typeface="Palatino" charset="0"/>
              </a:rPr>
              <a:t>o	</a:t>
            </a:r>
            <a:endParaRPr lang="es-CR" sz="4000" dirty="0">
              <a:latin typeface="Palatino" charset="0"/>
            </a:endParaRPr>
          </a:p>
          <a:p>
            <a:pPr marL="857250" indent="-857250">
              <a:buFont typeface="Arial"/>
              <a:buChar char="•"/>
              <a:defRPr/>
            </a:pPr>
            <a:r>
              <a:rPr lang="es-ES" sz="4000" dirty="0" smtClean="0">
                <a:latin typeface="Palatino" charset="0"/>
              </a:rPr>
              <a:t>la</a:t>
            </a:r>
            <a:r>
              <a:rPr lang="pt-PT" sz="4000" b="1" dirty="0" smtClean="0">
                <a:solidFill>
                  <a:srgbClr val="FF0000"/>
                </a:solidFill>
                <a:latin typeface="Palatino" charset="0"/>
              </a:rPr>
              <a:t>g</a:t>
            </a:r>
            <a:r>
              <a:rPr lang="es-ES" sz="4000" dirty="0" smtClean="0">
                <a:latin typeface="Palatino" charset="0"/>
              </a:rPr>
              <a:t>o</a:t>
            </a:r>
            <a:endParaRPr lang="es-ES" sz="4000" dirty="0">
              <a:latin typeface="Palatino" charset="0"/>
            </a:endParaRPr>
          </a:p>
          <a:p>
            <a:pPr marL="857250" indent="-857250">
              <a:buFont typeface="Arial"/>
              <a:buChar char="•"/>
              <a:defRPr/>
            </a:pPr>
            <a:r>
              <a:rPr lang="es-ES" sz="4000" dirty="0" err="1">
                <a:latin typeface="Palatino" charset="0"/>
              </a:rPr>
              <a:t>tra</a:t>
            </a:r>
            <a:r>
              <a:rPr lang="pt-PT" sz="4000" b="1" dirty="0">
                <a:solidFill>
                  <a:srgbClr val="FF0000"/>
                </a:solidFill>
                <a:latin typeface="Palatino" charset="0"/>
              </a:rPr>
              <a:t>g</a:t>
            </a:r>
            <a:r>
              <a:rPr lang="es-ES" sz="4000" dirty="0">
                <a:latin typeface="Palatino" charset="0"/>
              </a:rPr>
              <a:t>o	</a:t>
            </a:r>
            <a:endParaRPr lang="en-US" sz="4000" dirty="0">
              <a:latin typeface="Palatino" charset="0"/>
            </a:endParaRP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4800600" y="2476500"/>
            <a:ext cx="3892111" cy="1323439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8000">
                <a:solidFill>
                  <a:srgbClr val="FFFF00"/>
                </a:solidFill>
                <a:latin typeface="Arial Black"/>
                <a:cs typeface="+mn-cs"/>
              </a:rPr>
              <a:t>[</a:t>
            </a:r>
            <a:r>
              <a:rPr lang="en-US" sz="8000" b="1">
                <a:solidFill>
                  <a:srgbClr val="FFFF00"/>
                </a:solidFill>
                <a:latin typeface="SILDoulos IPA93" charset="0"/>
                <a:cs typeface="+mn-cs"/>
              </a:rPr>
              <a:t>suave</a:t>
            </a:r>
            <a:r>
              <a:rPr lang="en-US" sz="8000">
                <a:solidFill>
                  <a:srgbClr val="FFFF00"/>
                </a:solidFill>
                <a:latin typeface="Arial Black"/>
                <a:cs typeface="+mn-cs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4078834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2185214"/>
          </a:xfrm>
          <a:prstGeom prst="rect">
            <a:avLst/>
          </a:prstGeom>
          <a:solidFill>
            <a:srgbClr val="FFFF00"/>
          </a:solidFill>
          <a:ln w="19050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6600" dirty="0" err="1" smtClean="0">
                <a:solidFill>
                  <a:srgbClr val="FF0000"/>
                </a:solidFill>
                <a:latin typeface="Arial Black"/>
                <a:cs typeface="+mn-cs"/>
              </a:rPr>
              <a:t>Articula</a:t>
            </a:r>
            <a:r>
              <a:rPr lang="en-US" sz="8800" dirty="0" smtClean="0">
                <a:solidFill>
                  <a:srgbClr val="FF0000"/>
                </a:solidFill>
                <a:latin typeface="Arial Black"/>
                <a:cs typeface="+mn-cs"/>
              </a:rPr>
              <a:t> </a:t>
            </a:r>
            <a:endParaRPr lang="en-US" sz="8800" dirty="0">
              <a:solidFill>
                <a:srgbClr val="FF0000"/>
              </a:solidFill>
              <a:latin typeface="Arial Black"/>
              <a:cs typeface="+mn-cs"/>
            </a:endParaRPr>
          </a:p>
          <a:p>
            <a:pPr algn="ctr">
              <a:defRPr/>
            </a:pPr>
            <a:r>
              <a:rPr lang="en-US" sz="4800" dirty="0">
                <a:solidFill>
                  <a:srgbClr val="FF0000"/>
                </a:solidFill>
                <a:latin typeface="Arial Black"/>
                <a:cs typeface="+mn-cs"/>
              </a:rPr>
              <a:t>en </a:t>
            </a:r>
            <a:r>
              <a:rPr lang="en-US" sz="4800" dirty="0" err="1">
                <a:solidFill>
                  <a:srgbClr val="FF0000"/>
                </a:solidFill>
                <a:latin typeface="Arial Black"/>
                <a:cs typeface="+mn-cs"/>
              </a:rPr>
              <a:t>voz</a:t>
            </a:r>
            <a:r>
              <a:rPr lang="en-US" sz="4800" dirty="0">
                <a:solidFill>
                  <a:srgbClr val="FF0000"/>
                </a:solidFill>
                <a:latin typeface="Arial Black"/>
                <a:cs typeface="+mn-cs"/>
              </a:rPr>
              <a:t> </a:t>
            </a:r>
            <a:r>
              <a:rPr lang="en-US" sz="4800" dirty="0" err="1">
                <a:solidFill>
                  <a:srgbClr val="FF0000"/>
                </a:solidFill>
                <a:latin typeface="Arial Black"/>
                <a:cs typeface="+mn-cs"/>
              </a:rPr>
              <a:t>alta</a:t>
            </a:r>
            <a:endParaRPr lang="en-US" sz="8800" dirty="0">
              <a:solidFill>
                <a:srgbClr val="FF0000"/>
              </a:solidFill>
              <a:latin typeface="Arial Black"/>
              <a:cs typeface="+mn-cs"/>
            </a:endParaRP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4800600" y="2476500"/>
            <a:ext cx="3892111" cy="1323439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8000">
                <a:solidFill>
                  <a:srgbClr val="FFFF00"/>
                </a:solidFill>
                <a:latin typeface="Arial Black"/>
                <a:cs typeface="+mn-cs"/>
              </a:rPr>
              <a:t>[</a:t>
            </a:r>
            <a:r>
              <a:rPr lang="en-US" sz="8000" b="1">
                <a:solidFill>
                  <a:srgbClr val="FFFF00"/>
                </a:solidFill>
                <a:latin typeface="SILDoulos IPA93" charset="0"/>
                <a:cs typeface="+mn-cs"/>
              </a:rPr>
              <a:t>suave</a:t>
            </a:r>
            <a:r>
              <a:rPr lang="en-US" sz="8000">
                <a:solidFill>
                  <a:srgbClr val="FFFF00"/>
                </a:solidFill>
                <a:latin typeface="Arial Black"/>
                <a:cs typeface="+mn-cs"/>
              </a:rPr>
              <a:t>]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698307" y="2324100"/>
            <a:ext cx="2121093" cy="3170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571500" indent="-571500">
              <a:buFont typeface="Arial"/>
              <a:buChar char="•"/>
              <a:defRPr/>
            </a:pPr>
            <a:r>
              <a:rPr lang="es-ES" sz="4000" dirty="0" smtClean="0">
                <a:latin typeface="Palatino" charset="0"/>
                <a:cs typeface="+mn-cs"/>
              </a:rPr>
              <a:t>pa</a:t>
            </a:r>
            <a:r>
              <a:rPr lang="es-ES" sz="4000" b="1" u="sng" dirty="0" smtClean="0">
                <a:solidFill>
                  <a:srgbClr val="FF0000"/>
                </a:solidFill>
                <a:latin typeface="Palatino" charset="0"/>
                <a:cs typeface="+mn-cs"/>
              </a:rPr>
              <a:t>v</a:t>
            </a:r>
            <a:r>
              <a:rPr lang="es-ES" sz="4000" dirty="0" smtClean="0">
                <a:latin typeface="Palatino" charset="0"/>
                <a:cs typeface="+mn-cs"/>
              </a:rPr>
              <a:t>o  </a:t>
            </a:r>
            <a:endParaRPr lang="es-CR" sz="4000" dirty="0">
              <a:latin typeface="Palatino" charset="0"/>
              <a:cs typeface="+mn-cs"/>
            </a:endParaRPr>
          </a:p>
          <a:p>
            <a:pPr marL="571500" indent="-571500">
              <a:buFont typeface="Arial"/>
              <a:buChar char="•"/>
              <a:defRPr/>
            </a:pPr>
            <a:r>
              <a:rPr lang="es-ES" sz="4000" dirty="0" smtClean="0">
                <a:latin typeface="Palatino" charset="0"/>
                <a:cs typeface="+mn-cs"/>
              </a:rPr>
              <a:t>sa</a:t>
            </a:r>
            <a:r>
              <a:rPr lang="es-ES" sz="4000" b="1" u="sng" dirty="0" smtClean="0">
                <a:solidFill>
                  <a:srgbClr val="FF0000"/>
                </a:solidFill>
                <a:latin typeface="Palatino" charset="0"/>
                <a:cs typeface="+mn-cs"/>
              </a:rPr>
              <a:t>b</a:t>
            </a:r>
            <a:r>
              <a:rPr lang="es-ES" sz="4000" dirty="0" smtClean="0">
                <a:latin typeface="Palatino" charset="0"/>
                <a:cs typeface="+mn-cs"/>
              </a:rPr>
              <a:t>io</a:t>
            </a:r>
            <a:endParaRPr lang="es-CR" sz="4000" dirty="0">
              <a:latin typeface="Palatino" charset="0"/>
              <a:cs typeface="+mn-cs"/>
            </a:endParaRPr>
          </a:p>
          <a:p>
            <a:pPr marL="571500" indent="-571500">
              <a:buFont typeface="Arial"/>
              <a:buChar char="•"/>
              <a:defRPr/>
            </a:pPr>
            <a:r>
              <a:rPr lang="es-ES" sz="4000" dirty="0" smtClean="0">
                <a:latin typeface="Palatino" charset="0"/>
                <a:cs typeface="+mn-cs"/>
              </a:rPr>
              <a:t>sua</a:t>
            </a:r>
            <a:r>
              <a:rPr lang="es-ES" sz="4000" b="1" u="sng" dirty="0" smtClean="0">
                <a:solidFill>
                  <a:srgbClr val="FF0000"/>
                </a:solidFill>
                <a:latin typeface="Palatino" charset="0"/>
                <a:cs typeface="+mn-cs"/>
              </a:rPr>
              <a:t>v</a:t>
            </a:r>
            <a:r>
              <a:rPr lang="es-ES" sz="4000" dirty="0" smtClean="0">
                <a:latin typeface="Palatino" charset="0"/>
                <a:cs typeface="+mn-cs"/>
              </a:rPr>
              <a:t>e</a:t>
            </a:r>
            <a:endParaRPr lang="es-CR" sz="4000" dirty="0">
              <a:latin typeface="Palatino" charset="0"/>
              <a:cs typeface="+mn-cs"/>
            </a:endParaRPr>
          </a:p>
          <a:p>
            <a:pPr marL="571500" indent="-571500">
              <a:buFont typeface="Arial"/>
              <a:buChar char="•"/>
              <a:defRPr/>
            </a:pPr>
            <a:r>
              <a:rPr lang="es-ES" sz="4000" dirty="0" smtClean="0">
                <a:latin typeface="Palatino" charset="0"/>
                <a:cs typeface="+mn-cs"/>
              </a:rPr>
              <a:t>cue</a:t>
            </a:r>
            <a:r>
              <a:rPr lang="es-ES" sz="4000" b="1" u="sng" dirty="0" smtClean="0">
                <a:solidFill>
                  <a:srgbClr val="FF0000"/>
                </a:solidFill>
                <a:latin typeface="Palatino" charset="0"/>
                <a:cs typeface="+mn-cs"/>
              </a:rPr>
              <a:t>v</a:t>
            </a:r>
            <a:r>
              <a:rPr lang="es-ES" sz="4000" dirty="0" smtClean="0">
                <a:latin typeface="Palatino" charset="0"/>
                <a:cs typeface="+mn-cs"/>
              </a:rPr>
              <a:t>a</a:t>
            </a:r>
            <a:endParaRPr lang="es-CR" sz="4000" dirty="0">
              <a:latin typeface="Palatino" charset="0"/>
              <a:cs typeface="+mn-cs"/>
            </a:endParaRPr>
          </a:p>
          <a:p>
            <a:pPr marL="571500" indent="-571500">
              <a:buFont typeface="Arial"/>
              <a:buChar char="•"/>
              <a:defRPr/>
            </a:pPr>
            <a:r>
              <a:rPr lang="es-ES" sz="4000" dirty="0" smtClean="0">
                <a:latin typeface="Palatino" charset="0"/>
                <a:cs typeface="+mn-cs"/>
              </a:rPr>
              <a:t>la</a:t>
            </a:r>
            <a:r>
              <a:rPr lang="es-ES" sz="4000" b="1" u="sng" dirty="0" smtClean="0">
                <a:solidFill>
                  <a:srgbClr val="FF0000"/>
                </a:solidFill>
                <a:latin typeface="Palatino" charset="0"/>
                <a:cs typeface="+mn-cs"/>
              </a:rPr>
              <a:t>b</a:t>
            </a:r>
            <a:r>
              <a:rPr lang="es-ES" sz="4000" dirty="0" smtClean="0">
                <a:latin typeface="Palatino" charset="0"/>
                <a:cs typeface="+mn-cs"/>
              </a:rPr>
              <a:t>ios</a:t>
            </a:r>
            <a:endParaRPr lang="en-US" sz="4000" dirty="0">
              <a:latin typeface="Palatino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0690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2185214"/>
          </a:xfrm>
          <a:prstGeom prst="rect">
            <a:avLst/>
          </a:prstGeom>
          <a:solidFill>
            <a:srgbClr val="FFFF00"/>
          </a:solidFill>
          <a:ln w="19050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6600" dirty="0" err="1" smtClean="0">
                <a:solidFill>
                  <a:srgbClr val="FF0000"/>
                </a:solidFill>
                <a:latin typeface="Arial Black"/>
                <a:cs typeface="+mn-cs"/>
              </a:rPr>
              <a:t>Articula</a:t>
            </a:r>
            <a:r>
              <a:rPr lang="en-US" sz="8800" dirty="0" smtClean="0">
                <a:solidFill>
                  <a:srgbClr val="FF0000"/>
                </a:solidFill>
                <a:latin typeface="Arial Black"/>
                <a:cs typeface="+mn-cs"/>
              </a:rPr>
              <a:t> </a:t>
            </a:r>
            <a:endParaRPr lang="en-US" sz="8800" dirty="0">
              <a:solidFill>
                <a:srgbClr val="FF0000"/>
              </a:solidFill>
              <a:latin typeface="Arial Black"/>
              <a:cs typeface="+mn-cs"/>
            </a:endParaRPr>
          </a:p>
          <a:p>
            <a:pPr algn="ctr">
              <a:defRPr/>
            </a:pPr>
            <a:r>
              <a:rPr lang="en-US" sz="4800" dirty="0">
                <a:solidFill>
                  <a:srgbClr val="FF0000"/>
                </a:solidFill>
                <a:latin typeface="Arial Black"/>
                <a:cs typeface="+mn-cs"/>
              </a:rPr>
              <a:t>en </a:t>
            </a:r>
            <a:r>
              <a:rPr lang="en-US" sz="4800" dirty="0" err="1">
                <a:solidFill>
                  <a:srgbClr val="FF0000"/>
                </a:solidFill>
                <a:latin typeface="Arial Black"/>
                <a:cs typeface="+mn-cs"/>
              </a:rPr>
              <a:t>voz</a:t>
            </a:r>
            <a:r>
              <a:rPr lang="en-US" sz="4800" dirty="0">
                <a:solidFill>
                  <a:srgbClr val="FF0000"/>
                </a:solidFill>
                <a:latin typeface="Arial Black"/>
                <a:cs typeface="+mn-cs"/>
              </a:rPr>
              <a:t> </a:t>
            </a:r>
            <a:r>
              <a:rPr lang="en-US" sz="4800" dirty="0" err="1">
                <a:solidFill>
                  <a:srgbClr val="FF0000"/>
                </a:solidFill>
                <a:latin typeface="Arial Black"/>
                <a:cs typeface="+mn-cs"/>
              </a:rPr>
              <a:t>alta</a:t>
            </a:r>
            <a:endParaRPr lang="en-US" sz="8800" dirty="0">
              <a:solidFill>
                <a:srgbClr val="FF0000"/>
              </a:solidFill>
              <a:latin typeface="Arial Black"/>
              <a:cs typeface="+mn-cs"/>
            </a:endParaRP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4800600" y="2476500"/>
            <a:ext cx="3892111" cy="1323439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8000">
                <a:solidFill>
                  <a:srgbClr val="FFFF00"/>
                </a:solidFill>
                <a:latin typeface="Arial Black"/>
                <a:cs typeface="+mn-cs"/>
              </a:rPr>
              <a:t>[</a:t>
            </a:r>
            <a:r>
              <a:rPr lang="en-US" sz="8000" b="1">
                <a:solidFill>
                  <a:srgbClr val="FFFF00"/>
                </a:solidFill>
                <a:latin typeface="SILDoulos IPA93" charset="0"/>
                <a:cs typeface="+mn-cs"/>
              </a:rPr>
              <a:t>suave</a:t>
            </a:r>
            <a:r>
              <a:rPr lang="en-US" sz="8000">
                <a:solidFill>
                  <a:srgbClr val="FFFF00"/>
                </a:solidFill>
                <a:latin typeface="Arial Black"/>
                <a:cs typeface="+mn-cs"/>
              </a:rPr>
              <a:t>]</a:t>
            </a: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400050" y="2354401"/>
            <a:ext cx="3409950" cy="3170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571500" indent="-571500">
              <a:buFont typeface="Arial"/>
              <a:buChar char="•"/>
              <a:defRPr/>
            </a:pPr>
            <a:r>
              <a:rPr lang="es-ES" sz="4000" b="1" dirty="0" smtClean="0">
                <a:latin typeface="Palatino" charset="0"/>
                <a:cs typeface="+mn-cs"/>
              </a:rPr>
              <a:t>na</a:t>
            </a:r>
            <a:r>
              <a:rPr lang="es-ES" sz="4000" b="1" dirty="0" smtClean="0">
                <a:solidFill>
                  <a:srgbClr val="FF0000"/>
                </a:solidFill>
                <a:latin typeface="Palatino" charset="0"/>
                <a:cs typeface="+mn-cs"/>
              </a:rPr>
              <a:t>d</a:t>
            </a:r>
            <a:r>
              <a:rPr lang="es-ES" sz="4000" b="1" dirty="0" smtClean="0">
                <a:latin typeface="Palatino" charset="0"/>
                <a:cs typeface="+mn-cs"/>
              </a:rPr>
              <a:t>a</a:t>
            </a:r>
            <a:endParaRPr lang="es-CR" sz="4000" b="1" dirty="0">
              <a:latin typeface="Palatino" charset="0"/>
              <a:cs typeface="+mn-cs"/>
            </a:endParaRPr>
          </a:p>
          <a:p>
            <a:pPr marL="571500" indent="-571500">
              <a:buFont typeface="Arial"/>
              <a:buChar char="•"/>
              <a:defRPr/>
            </a:pPr>
            <a:r>
              <a:rPr lang="es-ES" sz="4000" b="1" dirty="0" smtClean="0">
                <a:latin typeface="Palatino" charset="0"/>
                <a:cs typeface="+mn-cs"/>
              </a:rPr>
              <a:t>cui</a:t>
            </a:r>
            <a:r>
              <a:rPr lang="es-ES" sz="4000" b="1" dirty="0" smtClean="0">
                <a:solidFill>
                  <a:srgbClr val="FF0000"/>
                </a:solidFill>
                <a:latin typeface="Palatino" charset="0"/>
                <a:cs typeface="+mn-cs"/>
              </a:rPr>
              <a:t>d</a:t>
            </a:r>
            <a:r>
              <a:rPr lang="es-ES" sz="4000" b="1" dirty="0" smtClean="0">
                <a:latin typeface="Palatino" charset="0"/>
                <a:cs typeface="+mn-cs"/>
              </a:rPr>
              <a:t>a</a:t>
            </a:r>
            <a:r>
              <a:rPr lang="es-ES" sz="4000" b="1" dirty="0" smtClean="0">
                <a:solidFill>
                  <a:srgbClr val="FF0000"/>
                </a:solidFill>
                <a:latin typeface="Palatino" charset="0"/>
                <a:cs typeface="+mn-cs"/>
              </a:rPr>
              <a:t>d</a:t>
            </a:r>
            <a:r>
              <a:rPr lang="es-ES" sz="4000" b="1" dirty="0" smtClean="0">
                <a:latin typeface="Palatino" charset="0"/>
                <a:cs typeface="+mn-cs"/>
              </a:rPr>
              <a:t>o</a:t>
            </a:r>
            <a:endParaRPr lang="es-CR" sz="4000" b="1" dirty="0">
              <a:latin typeface="Palatino" charset="0"/>
              <a:cs typeface="+mn-cs"/>
            </a:endParaRPr>
          </a:p>
          <a:p>
            <a:pPr marL="571500" indent="-571500">
              <a:buFont typeface="Arial"/>
              <a:buChar char="•"/>
              <a:defRPr/>
            </a:pPr>
            <a:r>
              <a:rPr lang="es-ES" sz="4000" b="1" dirty="0" smtClean="0">
                <a:latin typeface="Palatino" charset="0"/>
                <a:cs typeface="+mn-cs"/>
              </a:rPr>
              <a:t>mie</a:t>
            </a:r>
            <a:r>
              <a:rPr lang="es-ES" sz="4000" b="1" dirty="0" smtClean="0">
                <a:solidFill>
                  <a:srgbClr val="FF0000"/>
                </a:solidFill>
                <a:latin typeface="Palatino" charset="0"/>
                <a:cs typeface="+mn-cs"/>
              </a:rPr>
              <a:t>d</a:t>
            </a:r>
            <a:r>
              <a:rPr lang="es-ES" sz="4000" b="1" dirty="0" smtClean="0">
                <a:latin typeface="Palatino" charset="0"/>
                <a:cs typeface="+mn-cs"/>
              </a:rPr>
              <a:t>o</a:t>
            </a:r>
            <a:r>
              <a:rPr lang="es-ES" sz="4000" b="1" dirty="0">
                <a:latin typeface="Palatino" charset="0"/>
                <a:cs typeface="+mn-cs"/>
              </a:rPr>
              <a:t>	</a:t>
            </a:r>
            <a:endParaRPr lang="es-CR" sz="4000" b="1" dirty="0">
              <a:latin typeface="Palatino" charset="0"/>
              <a:cs typeface="+mn-cs"/>
            </a:endParaRPr>
          </a:p>
          <a:p>
            <a:pPr marL="571500" indent="-571500">
              <a:buFont typeface="Arial"/>
              <a:buChar char="•"/>
              <a:defRPr/>
            </a:pPr>
            <a:r>
              <a:rPr lang="es-ES" sz="4000" b="1" dirty="0" smtClean="0">
                <a:latin typeface="Palatino" charset="0"/>
                <a:cs typeface="+mn-cs"/>
              </a:rPr>
              <a:t>su</a:t>
            </a:r>
            <a:r>
              <a:rPr lang="es-ES" sz="4000" b="1" dirty="0" smtClean="0">
                <a:solidFill>
                  <a:srgbClr val="FF0000"/>
                </a:solidFill>
                <a:latin typeface="Palatino" charset="0"/>
                <a:cs typeface="+mn-cs"/>
              </a:rPr>
              <a:t>d</a:t>
            </a:r>
            <a:r>
              <a:rPr lang="es-ES" sz="4000" b="1" dirty="0" smtClean="0">
                <a:latin typeface="Palatino" charset="0"/>
                <a:cs typeface="+mn-cs"/>
              </a:rPr>
              <a:t>ar</a:t>
            </a:r>
            <a:r>
              <a:rPr lang="es-ES" sz="4000" b="1" dirty="0">
                <a:latin typeface="Palatino" charset="0"/>
                <a:cs typeface="+mn-cs"/>
              </a:rPr>
              <a:t>	</a:t>
            </a:r>
          </a:p>
          <a:p>
            <a:pPr marL="571500" indent="-571500">
              <a:buFont typeface="Arial"/>
              <a:buChar char="•"/>
              <a:defRPr/>
            </a:pPr>
            <a:r>
              <a:rPr lang="es-ES" sz="4000" b="1" dirty="0" smtClean="0">
                <a:latin typeface="Palatino" charset="0"/>
                <a:cs typeface="+mn-cs"/>
              </a:rPr>
              <a:t>la</a:t>
            </a:r>
            <a:r>
              <a:rPr lang="es-ES" sz="4000" b="1" dirty="0" smtClean="0">
                <a:solidFill>
                  <a:srgbClr val="FF0000"/>
                </a:solidFill>
                <a:latin typeface="Palatino" charset="0"/>
                <a:cs typeface="+mn-cs"/>
              </a:rPr>
              <a:t>d</a:t>
            </a:r>
            <a:r>
              <a:rPr lang="es-ES" sz="4000" b="1" dirty="0" smtClean="0">
                <a:latin typeface="Palatino" charset="0"/>
                <a:cs typeface="+mn-cs"/>
              </a:rPr>
              <a:t>rón</a:t>
            </a:r>
            <a:endParaRPr lang="en-US" sz="4000" b="1" dirty="0">
              <a:latin typeface="Palatino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25175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266700"/>
            <a:ext cx="91440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 err="1" smtClean="0">
                <a:solidFill>
                  <a:srgbClr val="FFFFFF"/>
                </a:solidFill>
              </a:rPr>
              <a:t>Una</a:t>
            </a:r>
            <a:r>
              <a:rPr lang="en-US" sz="6600" dirty="0" smtClean="0">
                <a:solidFill>
                  <a:srgbClr val="FFFFFF"/>
                </a:solidFill>
              </a:rPr>
              <a:t> nota </a:t>
            </a:r>
            <a:r>
              <a:rPr lang="en-US" sz="6600" dirty="0" err="1" smtClean="0">
                <a:solidFill>
                  <a:srgbClr val="FFFFFF"/>
                </a:solidFill>
              </a:rPr>
              <a:t>acerca</a:t>
            </a:r>
            <a:r>
              <a:rPr lang="en-US" sz="6600" dirty="0" smtClean="0">
                <a:solidFill>
                  <a:srgbClr val="FFFFFF"/>
                </a:solidFill>
              </a:rPr>
              <a:t> de la “d”</a:t>
            </a:r>
            <a:endParaRPr lang="en-US" sz="6600" dirty="0">
              <a:solidFill>
                <a:srgbClr val="FFFFFF"/>
              </a:solidFill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609600" y="2705100"/>
            <a:ext cx="3505200" cy="2362200"/>
          </a:xfrm>
          <a:prstGeom prst="roundRect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dirty="0" smtClean="0"/>
              <a:t>En </a:t>
            </a:r>
            <a:r>
              <a:rPr lang="en-US" sz="5000" dirty="0" err="1" smtClean="0"/>
              <a:t>inglés</a:t>
            </a:r>
            <a:r>
              <a:rPr lang="en-US" sz="5000" dirty="0" smtClean="0"/>
              <a:t> </a:t>
            </a:r>
            <a:r>
              <a:rPr lang="en-US" sz="5000" dirty="0" err="1" smtClean="0"/>
              <a:t>es</a:t>
            </a:r>
            <a:r>
              <a:rPr lang="en-US" sz="5000" dirty="0" smtClean="0"/>
              <a:t> alveolar.</a:t>
            </a:r>
            <a:endParaRPr lang="en-US" sz="5000" dirty="0"/>
          </a:p>
        </p:txBody>
      </p:sp>
      <p:pic>
        <p:nvPicPr>
          <p:cNvPr id="4" name="Picture 3" descr="2438681104_8aa5c84ae8_b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2628900"/>
            <a:ext cx="3654802" cy="2430586"/>
          </a:xfrm>
          <a:prstGeom prst="rect">
            <a:avLst/>
          </a:prstGeom>
        </p:spPr>
      </p:pic>
      <p:sp>
        <p:nvSpPr>
          <p:cNvPr id="5" name="Frame 4"/>
          <p:cNvSpPr/>
          <p:nvPr/>
        </p:nvSpPr>
        <p:spPr bwMode="auto">
          <a:xfrm>
            <a:off x="6705600" y="3162300"/>
            <a:ext cx="478688" cy="421718"/>
          </a:xfrm>
          <a:prstGeom prst="fram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943600" y="5139035"/>
            <a:ext cx="1676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FFFF"/>
                </a:solidFill>
                <a:latin typeface="Arial Black"/>
                <a:cs typeface="Arial Black"/>
              </a:rPr>
              <a:t>Un </a:t>
            </a:r>
            <a:r>
              <a:rPr lang="en-US" sz="2400" dirty="0" err="1" smtClean="0">
                <a:solidFill>
                  <a:srgbClr val="FFFFFF"/>
                </a:solidFill>
                <a:latin typeface="Arial Black"/>
                <a:cs typeface="Arial Black"/>
              </a:rPr>
              <a:t>gato</a:t>
            </a:r>
            <a:endParaRPr lang="en-US" sz="2400" dirty="0">
              <a:solidFill>
                <a:srgbClr val="FFFFFF"/>
              </a:solidFill>
              <a:latin typeface="Arial Black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2465825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266700"/>
            <a:ext cx="91440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 err="1" smtClean="0"/>
              <a:t>Una</a:t>
            </a:r>
            <a:r>
              <a:rPr lang="en-US" sz="6600" dirty="0" smtClean="0"/>
              <a:t> nota </a:t>
            </a:r>
            <a:r>
              <a:rPr lang="en-US" sz="6600" dirty="0" err="1" smtClean="0"/>
              <a:t>acerca</a:t>
            </a:r>
            <a:r>
              <a:rPr lang="en-US" sz="6600" dirty="0" smtClean="0"/>
              <a:t> de la “d”</a:t>
            </a:r>
            <a:endParaRPr lang="en-US" sz="6600" dirty="0"/>
          </a:p>
        </p:txBody>
      </p:sp>
      <p:sp>
        <p:nvSpPr>
          <p:cNvPr id="3" name="Rounded Rectangle 2"/>
          <p:cNvSpPr/>
          <p:nvPr/>
        </p:nvSpPr>
        <p:spPr>
          <a:xfrm>
            <a:off x="609600" y="2705100"/>
            <a:ext cx="3505200" cy="2362200"/>
          </a:xfrm>
          <a:prstGeom prst="roundRect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dirty="0" smtClean="0"/>
              <a:t>En </a:t>
            </a:r>
            <a:r>
              <a:rPr lang="en-US" sz="5000" dirty="0" err="1"/>
              <a:t>e</a:t>
            </a:r>
            <a:r>
              <a:rPr lang="en-US" sz="5000" dirty="0" err="1" smtClean="0"/>
              <a:t>spañol</a:t>
            </a:r>
            <a:r>
              <a:rPr lang="en-US" sz="5000" dirty="0" smtClean="0"/>
              <a:t> </a:t>
            </a:r>
            <a:r>
              <a:rPr lang="en-US" sz="5000" dirty="0" err="1" smtClean="0"/>
              <a:t>es</a:t>
            </a:r>
            <a:r>
              <a:rPr lang="en-US" sz="5000" dirty="0" smtClean="0"/>
              <a:t> </a:t>
            </a:r>
            <a:r>
              <a:rPr lang="en-US" sz="5000" b="1" u="sng" dirty="0" smtClean="0">
                <a:solidFill>
                  <a:srgbClr val="FF0000"/>
                </a:solidFill>
              </a:rPr>
              <a:t>dental</a:t>
            </a:r>
            <a:r>
              <a:rPr lang="en-US" sz="5000" dirty="0" smtClean="0"/>
              <a:t>.</a:t>
            </a:r>
            <a:endParaRPr lang="en-US" sz="5000" dirty="0"/>
          </a:p>
        </p:txBody>
      </p:sp>
      <p:pic>
        <p:nvPicPr>
          <p:cNvPr id="7" name="Picture 6" descr="feat_Teeth2_mai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2476500"/>
            <a:ext cx="3786538" cy="2895124"/>
          </a:xfrm>
          <a:prstGeom prst="rect">
            <a:avLst/>
          </a:prstGeom>
        </p:spPr>
      </p:pic>
      <p:sp>
        <p:nvSpPr>
          <p:cNvPr id="8" name="Frame 7"/>
          <p:cNvSpPr/>
          <p:nvPr/>
        </p:nvSpPr>
        <p:spPr bwMode="auto">
          <a:xfrm>
            <a:off x="6019800" y="2781300"/>
            <a:ext cx="1219200" cy="609600"/>
          </a:xfrm>
          <a:prstGeom prst="fram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9138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266700"/>
            <a:ext cx="9144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 err="1" smtClean="0"/>
              <a:t>Compara</a:t>
            </a:r>
            <a:r>
              <a:rPr lang="en-US" sz="6600" dirty="0" smtClean="0"/>
              <a:t>…</a:t>
            </a:r>
            <a:endParaRPr lang="en-US" sz="6600" dirty="0"/>
          </a:p>
        </p:txBody>
      </p:sp>
      <p:pic>
        <p:nvPicPr>
          <p:cNvPr id="3" name="Picture 2" descr="Screen Shot 2014-07-21 at 6.41.34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1714500"/>
            <a:ext cx="4495800" cy="3161652"/>
          </a:xfrm>
          <a:prstGeom prst="rect">
            <a:avLst/>
          </a:prstGeom>
        </p:spPr>
      </p:pic>
      <p:pic>
        <p:nvPicPr>
          <p:cNvPr id="4" name="Picture 3" descr="Screen Shot 2014-07-21 at 6.42.06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790700"/>
            <a:ext cx="4211130" cy="30099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13394" y="4991100"/>
            <a:ext cx="115360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err="1" smtClean="0"/>
              <a:t>Inglés</a:t>
            </a:r>
            <a:endParaRPr lang="en-US" sz="3000" dirty="0"/>
          </a:p>
        </p:txBody>
      </p:sp>
      <p:sp>
        <p:nvSpPr>
          <p:cNvPr id="6" name="TextBox 5"/>
          <p:cNvSpPr txBox="1"/>
          <p:nvPr/>
        </p:nvSpPr>
        <p:spPr>
          <a:xfrm>
            <a:off x="5932994" y="4991100"/>
            <a:ext cx="145999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err="1" smtClean="0"/>
              <a:t>Español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2061563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07-21 at 6.42.0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300" y="0"/>
            <a:ext cx="7835900" cy="560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415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090819" y="2552700"/>
            <a:ext cx="96658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6600" dirty="0" smtClean="0">
                <a:solidFill>
                  <a:schemeClr val="bg1"/>
                </a:solidFill>
              </a:rPr>
              <a:t>[i]</a:t>
            </a:r>
            <a:endParaRPr lang="es-ES_tradnl" sz="6600" dirty="0">
              <a:solidFill>
                <a:schemeClr val="bg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0" y="114300"/>
            <a:ext cx="9144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6600" dirty="0" smtClean="0">
                <a:solidFill>
                  <a:schemeClr val="bg1"/>
                </a:solidFill>
              </a:rPr>
              <a:t>Las vocales del español</a:t>
            </a:r>
            <a:endParaRPr lang="es-ES_tradnl" sz="6600" dirty="0">
              <a:solidFill>
                <a:schemeClr val="bg1"/>
              </a:solidFill>
            </a:endParaRPr>
          </a:p>
        </p:txBody>
      </p:sp>
      <p:pic>
        <p:nvPicPr>
          <p:cNvPr id="4" name="Picture 3" descr="vocal_i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1866900"/>
            <a:ext cx="28575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54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07-21 at 6.41.34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0"/>
            <a:ext cx="8126604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321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2185214"/>
          </a:xfrm>
          <a:prstGeom prst="rect">
            <a:avLst/>
          </a:prstGeom>
          <a:solidFill>
            <a:srgbClr val="FFFF00"/>
          </a:solidFill>
          <a:ln w="19050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6600" dirty="0" err="1" smtClean="0">
                <a:solidFill>
                  <a:srgbClr val="FF0000"/>
                </a:solidFill>
                <a:latin typeface="Arial Black"/>
                <a:cs typeface="+mn-cs"/>
              </a:rPr>
              <a:t>Articula</a:t>
            </a:r>
            <a:r>
              <a:rPr lang="en-US" sz="8800" dirty="0" smtClean="0">
                <a:solidFill>
                  <a:srgbClr val="FF0000"/>
                </a:solidFill>
                <a:latin typeface="Arial Black"/>
                <a:cs typeface="+mn-cs"/>
              </a:rPr>
              <a:t> </a:t>
            </a:r>
            <a:endParaRPr lang="en-US" sz="8800" dirty="0">
              <a:solidFill>
                <a:srgbClr val="FF0000"/>
              </a:solidFill>
              <a:latin typeface="Arial Black"/>
              <a:cs typeface="+mn-cs"/>
            </a:endParaRPr>
          </a:p>
          <a:p>
            <a:pPr algn="ctr">
              <a:defRPr/>
            </a:pPr>
            <a:r>
              <a:rPr lang="en-US" sz="4800" dirty="0">
                <a:solidFill>
                  <a:srgbClr val="FF0000"/>
                </a:solidFill>
                <a:latin typeface="Arial Black"/>
                <a:cs typeface="+mn-cs"/>
              </a:rPr>
              <a:t>en </a:t>
            </a:r>
            <a:r>
              <a:rPr lang="en-US" sz="4800" dirty="0" err="1">
                <a:solidFill>
                  <a:srgbClr val="FF0000"/>
                </a:solidFill>
                <a:latin typeface="Arial Black"/>
                <a:cs typeface="+mn-cs"/>
              </a:rPr>
              <a:t>voz</a:t>
            </a:r>
            <a:r>
              <a:rPr lang="en-US" sz="4800" dirty="0">
                <a:solidFill>
                  <a:srgbClr val="FF0000"/>
                </a:solidFill>
                <a:latin typeface="Arial Black"/>
                <a:cs typeface="+mn-cs"/>
              </a:rPr>
              <a:t> </a:t>
            </a:r>
            <a:r>
              <a:rPr lang="en-US" sz="4800" dirty="0" err="1">
                <a:solidFill>
                  <a:srgbClr val="FF0000"/>
                </a:solidFill>
                <a:latin typeface="Arial Black"/>
                <a:cs typeface="+mn-cs"/>
              </a:rPr>
              <a:t>alta</a:t>
            </a:r>
            <a:endParaRPr lang="en-US" sz="8800" dirty="0">
              <a:solidFill>
                <a:srgbClr val="FF0000"/>
              </a:solidFill>
              <a:latin typeface="Arial Black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3273504"/>
            <a:ext cx="9144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 err="1" smtClean="0"/>
              <a:t>dedo</a:t>
            </a:r>
            <a:endParaRPr lang="en-US" sz="6600" dirty="0"/>
          </a:p>
        </p:txBody>
      </p:sp>
      <p:pic>
        <p:nvPicPr>
          <p:cNvPr id="4" name="Picture 3" descr="Screen Shot 2014-07-21 at 6.42.0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3009900"/>
            <a:ext cx="2611967" cy="1866900"/>
          </a:xfrm>
          <a:prstGeom prst="rect">
            <a:avLst/>
          </a:prstGeom>
        </p:spPr>
      </p:pic>
      <p:pic>
        <p:nvPicPr>
          <p:cNvPr id="6" name="Picture 5" descr="Screen Shot 2014-07-21 at 6.41.34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1446" y="2933700"/>
            <a:ext cx="2871400" cy="20193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66800" y="4991100"/>
            <a:ext cx="115360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err="1" smtClean="0"/>
              <a:t>Inglés</a:t>
            </a:r>
            <a:endParaRPr lang="en-US" sz="3000" dirty="0"/>
          </a:p>
        </p:txBody>
      </p:sp>
      <p:sp>
        <p:nvSpPr>
          <p:cNvPr id="8" name="TextBox 7"/>
          <p:cNvSpPr txBox="1"/>
          <p:nvPr/>
        </p:nvSpPr>
        <p:spPr>
          <a:xfrm>
            <a:off x="6769608" y="4991100"/>
            <a:ext cx="145999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err="1" smtClean="0"/>
              <a:t>Español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2171501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2185214"/>
          </a:xfrm>
          <a:prstGeom prst="rect">
            <a:avLst/>
          </a:prstGeom>
          <a:solidFill>
            <a:srgbClr val="FFFF00"/>
          </a:solidFill>
          <a:ln w="19050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6600" dirty="0" err="1" smtClean="0">
                <a:solidFill>
                  <a:srgbClr val="FF0000"/>
                </a:solidFill>
                <a:latin typeface="Arial Black"/>
                <a:cs typeface="+mn-cs"/>
              </a:rPr>
              <a:t>Articula</a:t>
            </a:r>
            <a:r>
              <a:rPr lang="en-US" sz="8800" dirty="0" smtClean="0">
                <a:solidFill>
                  <a:srgbClr val="FF0000"/>
                </a:solidFill>
                <a:latin typeface="Arial Black"/>
                <a:cs typeface="+mn-cs"/>
              </a:rPr>
              <a:t> </a:t>
            </a:r>
            <a:endParaRPr lang="en-US" sz="8800" dirty="0">
              <a:solidFill>
                <a:srgbClr val="FF0000"/>
              </a:solidFill>
              <a:latin typeface="Arial Black"/>
              <a:cs typeface="+mn-cs"/>
            </a:endParaRPr>
          </a:p>
          <a:p>
            <a:pPr algn="ctr">
              <a:defRPr/>
            </a:pPr>
            <a:r>
              <a:rPr lang="en-US" sz="4800" dirty="0">
                <a:solidFill>
                  <a:srgbClr val="FF0000"/>
                </a:solidFill>
                <a:latin typeface="Arial Black"/>
                <a:cs typeface="+mn-cs"/>
              </a:rPr>
              <a:t>en </a:t>
            </a:r>
            <a:r>
              <a:rPr lang="en-US" sz="4800" dirty="0" err="1">
                <a:solidFill>
                  <a:srgbClr val="FF0000"/>
                </a:solidFill>
                <a:latin typeface="Arial Black"/>
                <a:cs typeface="+mn-cs"/>
              </a:rPr>
              <a:t>voz</a:t>
            </a:r>
            <a:r>
              <a:rPr lang="en-US" sz="4800" dirty="0">
                <a:solidFill>
                  <a:srgbClr val="FF0000"/>
                </a:solidFill>
                <a:latin typeface="Arial Black"/>
                <a:cs typeface="+mn-cs"/>
              </a:rPr>
              <a:t> </a:t>
            </a:r>
            <a:r>
              <a:rPr lang="en-US" sz="4800" dirty="0" err="1">
                <a:solidFill>
                  <a:srgbClr val="FF0000"/>
                </a:solidFill>
                <a:latin typeface="Arial Black"/>
                <a:cs typeface="+mn-cs"/>
              </a:rPr>
              <a:t>alta</a:t>
            </a:r>
            <a:endParaRPr lang="en-US" sz="8800" dirty="0">
              <a:solidFill>
                <a:srgbClr val="FF0000"/>
              </a:solidFill>
              <a:latin typeface="Arial Black"/>
              <a:cs typeface="+mn-cs"/>
            </a:endParaRP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1277570" y="2354401"/>
            <a:ext cx="6571030" cy="3170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685800" indent="-685800">
              <a:buFont typeface="Arial"/>
              <a:buChar char="•"/>
              <a:defRPr/>
            </a:pPr>
            <a:r>
              <a:rPr lang="es-ES" sz="5000" dirty="0" smtClean="0">
                <a:latin typeface="Palatino" charset="0"/>
                <a:cs typeface="+mn-cs"/>
              </a:rPr>
              <a:t>es </a:t>
            </a:r>
            <a:r>
              <a:rPr lang="es-ES" sz="5000" dirty="0">
                <a:latin typeface="Palatino" charset="0"/>
                <a:cs typeface="+mn-cs"/>
              </a:rPr>
              <a:t>mi </a:t>
            </a:r>
            <a:r>
              <a:rPr lang="es-ES" sz="5000" b="1" dirty="0">
                <a:solidFill>
                  <a:srgbClr val="FF0000"/>
                </a:solidFill>
                <a:latin typeface="Palatino" charset="0"/>
                <a:cs typeface="+mn-cs"/>
              </a:rPr>
              <a:t>d</a:t>
            </a:r>
            <a:r>
              <a:rPr lang="es-ES" sz="5000" dirty="0">
                <a:latin typeface="Palatino" charset="0"/>
                <a:cs typeface="+mn-cs"/>
              </a:rPr>
              <a:t>e</a:t>
            </a:r>
            <a:r>
              <a:rPr lang="es-ES" sz="5000" b="1" dirty="0">
                <a:solidFill>
                  <a:srgbClr val="FF0000"/>
                </a:solidFill>
                <a:latin typeface="Palatino" charset="0"/>
                <a:cs typeface="+mn-cs"/>
              </a:rPr>
              <a:t>d</a:t>
            </a:r>
            <a:r>
              <a:rPr lang="es-ES" sz="5000" dirty="0">
                <a:latin typeface="Palatino" charset="0"/>
                <a:cs typeface="+mn-cs"/>
              </a:rPr>
              <a:t>o		</a:t>
            </a:r>
            <a:endParaRPr lang="es-CR" sz="5000" dirty="0">
              <a:latin typeface="Palatino" charset="0"/>
              <a:cs typeface="+mn-cs"/>
            </a:endParaRPr>
          </a:p>
          <a:p>
            <a:pPr marL="685800" indent="-685800">
              <a:buFont typeface="Arial"/>
              <a:buChar char="•"/>
              <a:defRPr/>
            </a:pPr>
            <a:r>
              <a:rPr lang="es-ES" sz="5000" dirty="0" smtClean="0">
                <a:latin typeface="Palatino" charset="0"/>
                <a:cs typeface="+mn-cs"/>
              </a:rPr>
              <a:t>no tiene </a:t>
            </a:r>
            <a:r>
              <a:rPr lang="es-ES" sz="5000" b="1" dirty="0" smtClean="0">
                <a:solidFill>
                  <a:srgbClr val="FF0000"/>
                </a:solidFill>
                <a:latin typeface="Palatino" charset="0"/>
                <a:cs typeface="+mn-cs"/>
              </a:rPr>
              <a:t>g</a:t>
            </a:r>
            <a:r>
              <a:rPr lang="es-ES" sz="5000" dirty="0" smtClean="0">
                <a:latin typeface="Palatino" charset="0"/>
                <a:cs typeface="+mn-cs"/>
              </a:rPr>
              <a:t>anas</a:t>
            </a:r>
            <a:r>
              <a:rPr lang="es-ES" sz="5000" dirty="0">
                <a:latin typeface="Palatino" charset="0"/>
                <a:cs typeface="+mn-cs"/>
              </a:rPr>
              <a:t>	</a:t>
            </a:r>
            <a:endParaRPr lang="es-CR" sz="5000" dirty="0">
              <a:latin typeface="Palatino" charset="0"/>
              <a:cs typeface="+mn-cs"/>
            </a:endParaRPr>
          </a:p>
          <a:p>
            <a:pPr marL="685800" indent="-685800">
              <a:buFont typeface="Arial"/>
              <a:buChar char="•"/>
              <a:defRPr/>
            </a:pPr>
            <a:r>
              <a:rPr lang="es-ES" sz="5000" dirty="0" smtClean="0">
                <a:latin typeface="Palatino" charset="0"/>
                <a:cs typeface="+mn-cs"/>
              </a:rPr>
              <a:t>ha</a:t>
            </a:r>
            <a:r>
              <a:rPr lang="es-ES" sz="5000" b="1" dirty="0" smtClean="0">
                <a:solidFill>
                  <a:srgbClr val="FF0000"/>
                </a:solidFill>
                <a:latin typeface="Palatino" charset="0"/>
                <a:cs typeface="+mn-cs"/>
              </a:rPr>
              <a:t>b</a:t>
            </a:r>
            <a:r>
              <a:rPr lang="es-ES" sz="5000" dirty="0" smtClean="0">
                <a:latin typeface="Palatino" charset="0"/>
                <a:cs typeface="+mn-cs"/>
              </a:rPr>
              <a:t>la </a:t>
            </a:r>
            <a:r>
              <a:rPr lang="es-ES" sz="5000" b="1" dirty="0">
                <a:solidFill>
                  <a:srgbClr val="FF0000"/>
                </a:solidFill>
                <a:latin typeface="Palatino" charset="0"/>
                <a:cs typeface="+mn-cs"/>
              </a:rPr>
              <a:t>d</a:t>
            </a:r>
            <a:r>
              <a:rPr lang="es-ES" sz="5000" dirty="0">
                <a:latin typeface="Palatino" charset="0"/>
                <a:cs typeface="+mn-cs"/>
              </a:rPr>
              <a:t>e uste</a:t>
            </a:r>
            <a:r>
              <a:rPr lang="es-ES" sz="5000" b="1" dirty="0">
                <a:solidFill>
                  <a:srgbClr val="FF0000"/>
                </a:solidFill>
                <a:latin typeface="Palatino" charset="0"/>
                <a:cs typeface="+mn-cs"/>
              </a:rPr>
              <a:t>d</a:t>
            </a:r>
            <a:endParaRPr lang="es-CR" sz="5000" dirty="0">
              <a:latin typeface="Palatino" charset="0"/>
              <a:cs typeface="+mn-cs"/>
            </a:endParaRPr>
          </a:p>
          <a:p>
            <a:pPr marL="685800" indent="-685800">
              <a:buFont typeface="Arial"/>
              <a:buChar char="•"/>
              <a:defRPr/>
            </a:pPr>
            <a:r>
              <a:rPr lang="es-ES" sz="5000" dirty="0" smtClean="0">
                <a:latin typeface="Palatino" charset="0"/>
                <a:cs typeface="+mn-cs"/>
              </a:rPr>
              <a:t>¿</a:t>
            </a:r>
            <a:r>
              <a:rPr lang="es-ES" sz="5000" dirty="0">
                <a:latin typeface="Palatino" charset="0"/>
                <a:cs typeface="+mn-cs"/>
              </a:rPr>
              <a:t>quién ha</a:t>
            </a:r>
            <a:r>
              <a:rPr lang="es-ES" sz="5000" b="1" dirty="0">
                <a:solidFill>
                  <a:srgbClr val="FF0000"/>
                </a:solidFill>
                <a:latin typeface="Palatino" charset="0"/>
                <a:cs typeface="+mn-cs"/>
              </a:rPr>
              <a:t>b</a:t>
            </a:r>
            <a:r>
              <a:rPr lang="es-ES" sz="5000" dirty="0">
                <a:latin typeface="Palatino" charset="0"/>
                <a:cs typeface="+mn-cs"/>
              </a:rPr>
              <a:t>ló </a:t>
            </a:r>
            <a:r>
              <a:rPr lang="es-ES" sz="5000" b="1" dirty="0">
                <a:solidFill>
                  <a:srgbClr val="FF0000"/>
                </a:solidFill>
                <a:latin typeface="Palatino" charset="0"/>
                <a:cs typeface="+mn-cs"/>
              </a:rPr>
              <a:t>d</a:t>
            </a:r>
            <a:r>
              <a:rPr lang="es-ES" sz="5000" dirty="0">
                <a:latin typeface="Palatino" charset="0"/>
                <a:cs typeface="+mn-cs"/>
              </a:rPr>
              <a:t>e mí? </a:t>
            </a:r>
            <a:endParaRPr lang="en-US" sz="5000" dirty="0">
              <a:latin typeface="Palatino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68599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3048000" y="1028700"/>
            <a:ext cx="3570208" cy="1107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s-ES" sz="6600" b="1">
                <a:latin typeface="Palatino" charset="0"/>
                <a:cs typeface="+mn-cs"/>
              </a:rPr>
              <a:t>Y dijo</a:t>
            </a:r>
            <a:r>
              <a:rPr lang="es-ES" sz="6600">
                <a:latin typeface="Palatino" charset="0"/>
                <a:cs typeface="+mn-cs"/>
              </a:rPr>
              <a:t> …</a:t>
            </a:r>
            <a:endParaRPr lang="en-US" sz="6600">
              <a:latin typeface="Palatino" charset="0"/>
              <a:cs typeface="+mn-cs"/>
            </a:endParaRPr>
          </a:p>
        </p:txBody>
      </p:sp>
      <p:sp>
        <p:nvSpPr>
          <p:cNvPr id="3" name="AutoShape 3"/>
          <p:cNvSpPr>
            <a:spLocks noChangeArrowheads="1"/>
          </p:cNvSpPr>
          <p:nvPr/>
        </p:nvSpPr>
        <p:spPr bwMode="auto">
          <a:xfrm>
            <a:off x="3105150" y="3060699"/>
            <a:ext cx="2743200" cy="1219200"/>
          </a:xfrm>
          <a:prstGeom prst="rightArrow">
            <a:avLst>
              <a:gd name="adj1" fmla="val 50000"/>
              <a:gd name="adj2" fmla="val 100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41009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1015663"/>
          </a:xfrm>
          <a:prstGeom prst="rect">
            <a:avLst/>
          </a:prstGeom>
          <a:solidFill>
            <a:srgbClr val="FFFF00"/>
          </a:solidFill>
          <a:ln w="19050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3000" dirty="0" err="1" smtClean="0">
                <a:solidFill>
                  <a:srgbClr val="FF0000"/>
                </a:solidFill>
                <a:latin typeface="Arial Black"/>
                <a:cs typeface="+mn-cs"/>
              </a:rPr>
              <a:t>Articula</a:t>
            </a:r>
            <a:r>
              <a:rPr lang="en-US" sz="3000" dirty="0" smtClean="0">
                <a:solidFill>
                  <a:srgbClr val="FF0000"/>
                </a:solidFill>
                <a:latin typeface="Arial Black"/>
                <a:cs typeface="+mn-cs"/>
              </a:rPr>
              <a:t> </a:t>
            </a:r>
            <a:endParaRPr lang="en-US" sz="3000" dirty="0">
              <a:solidFill>
                <a:srgbClr val="FF0000"/>
              </a:solidFill>
              <a:latin typeface="Arial Black"/>
              <a:cs typeface="+mn-cs"/>
            </a:endParaRPr>
          </a:p>
          <a:p>
            <a:pPr algn="ctr">
              <a:defRPr/>
            </a:pPr>
            <a:r>
              <a:rPr lang="en-US" sz="3000" dirty="0">
                <a:solidFill>
                  <a:srgbClr val="FF0000"/>
                </a:solidFill>
                <a:latin typeface="Arial Black"/>
                <a:cs typeface="+mn-cs"/>
              </a:rPr>
              <a:t>en </a:t>
            </a:r>
            <a:r>
              <a:rPr lang="en-US" sz="3000" dirty="0" err="1">
                <a:solidFill>
                  <a:srgbClr val="FF0000"/>
                </a:solidFill>
                <a:latin typeface="Arial Black"/>
                <a:cs typeface="+mn-cs"/>
              </a:rPr>
              <a:t>voz</a:t>
            </a:r>
            <a:r>
              <a:rPr lang="en-US" sz="3000" dirty="0">
                <a:solidFill>
                  <a:srgbClr val="FF0000"/>
                </a:solidFill>
                <a:latin typeface="Arial Black"/>
                <a:cs typeface="+mn-cs"/>
              </a:rPr>
              <a:t> </a:t>
            </a:r>
            <a:r>
              <a:rPr lang="en-US" sz="3000" dirty="0" err="1">
                <a:solidFill>
                  <a:srgbClr val="FF0000"/>
                </a:solidFill>
                <a:latin typeface="Arial Black"/>
                <a:cs typeface="+mn-cs"/>
              </a:rPr>
              <a:t>alta</a:t>
            </a:r>
            <a:endParaRPr lang="en-US" sz="3000" dirty="0">
              <a:solidFill>
                <a:srgbClr val="FF0000"/>
              </a:solidFill>
              <a:latin typeface="Arial Black"/>
              <a:cs typeface="+mn-cs"/>
            </a:endParaRP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331470" y="952500"/>
            <a:ext cx="5154930" cy="47828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s-ES" sz="3000" b="1" dirty="0">
                <a:latin typeface="Palatino" charset="0"/>
                <a:cs typeface="+mn-cs"/>
              </a:rPr>
              <a:t>Y dijo</a:t>
            </a:r>
            <a:r>
              <a:rPr lang="es-ES" sz="3000" dirty="0">
                <a:latin typeface="Palatino" charset="0"/>
                <a:cs typeface="+mn-cs"/>
              </a:rPr>
              <a:t> …</a:t>
            </a:r>
          </a:p>
          <a:p>
            <a:pPr>
              <a:lnSpc>
                <a:spcPct val="128000"/>
              </a:lnSpc>
              <a:defRPr/>
            </a:pPr>
            <a:r>
              <a:rPr lang="es-ES" sz="3600" b="1" dirty="0">
                <a:solidFill>
                  <a:srgbClr val="0000FF"/>
                </a:solidFill>
                <a:latin typeface="Palatino" charset="0"/>
                <a:cs typeface="+mn-cs"/>
              </a:rPr>
              <a:t>1. </a:t>
            </a:r>
            <a:r>
              <a:rPr lang="es-ES" sz="3600" b="1" dirty="0">
                <a:latin typeface="Palatino" charset="0"/>
                <a:cs typeface="+mn-cs"/>
              </a:rPr>
              <a:t>	</a:t>
            </a:r>
            <a:r>
              <a:rPr lang="es-ES" sz="3600" b="1" u="sng" dirty="0" smtClean="0">
                <a:solidFill>
                  <a:srgbClr val="FF0000"/>
                </a:solidFill>
                <a:latin typeface="Palatino" charset="0"/>
                <a:cs typeface="+mn-cs"/>
              </a:rPr>
              <a:t>g</a:t>
            </a:r>
            <a:r>
              <a:rPr lang="es-ES" sz="3600" dirty="0" smtClean="0">
                <a:latin typeface="Palatino" charset="0"/>
                <a:cs typeface="+mn-cs"/>
              </a:rPr>
              <a:t>ato.</a:t>
            </a:r>
            <a:r>
              <a:rPr lang="es-ES" sz="3600" dirty="0">
                <a:latin typeface="Palatino" charset="0"/>
                <a:cs typeface="+mn-cs"/>
              </a:rPr>
              <a:t>	</a:t>
            </a:r>
            <a:br>
              <a:rPr lang="es-ES" sz="3600" dirty="0">
                <a:latin typeface="Palatino" charset="0"/>
                <a:cs typeface="+mn-cs"/>
              </a:rPr>
            </a:br>
            <a:r>
              <a:rPr lang="es-ES" sz="3600" b="1" dirty="0">
                <a:solidFill>
                  <a:srgbClr val="0000FF"/>
                </a:solidFill>
                <a:latin typeface="Palatino" charset="0"/>
                <a:cs typeface="+mn-cs"/>
              </a:rPr>
              <a:t>2. 	</a:t>
            </a:r>
            <a:r>
              <a:rPr lang="es-ES" sz="3600" b="1" u="sng" dirty="0">
                <a:solidFill>
                  <a:srgbClr val="FF0000"/>
                </a:solidFill>
                <a:latin typeface="Palatino" charset="0"/>
                <a:cs typeface="+mn-cs"/>
              </a:rPr>
              <a:t>g</a:t>
            </a:r>
            <a:r>
              <a:rPr lang="es-ES" sz="3600" dirty="0">
                <a:latin typeface="Palatino" charset="0"/>
                <a:cs typeface="+mn-cs"/>
              </a:rPr>
              <a:t>racias.	</a:t>
            </a:r>
          </a:p>
          <a:p>
            <a:pPr>
              <a:lnSpc>
                <a:spcPct val="128000"/>
              </a:lnSpc>
              <a:defRPr/>
            </a:pPr>
            <a:r>
              <a:rPr lang="es-ES" sz="3600" b="1" dirty="0">
                <a:solidFill>
                  <a:srgbClr val="0000FF"/>
                </a:solidFill>
                <a:latin typeface="Palatino" charset="0"/>
                <a:cs typeface="+mn-cs"/>
              </a:rPr>
              <a:t>3. </a:t>
            </a:r>
            <a:r>
              <a:rPr lang="es-ES" sz="3600" b="1" dirty="0">
                <a:latin typeface="Palatino" charset="0"/>
                <a:cs typeface="+mn-cs"/>
              </a:rPr>
              <a:t>	</a:t>
            </a:r>
            <a:r>
              <a:rPr lang="es-ES" sz="3600" b="1" u="sng" dirty="0">
                <a:solidFill>
                  <a:srgbClr val="FF0000"/>
                </a:solidFill>
                <a:latin typeface="Palatino" charset="0"/>
                <a:cs typeface="+mn-cs"/>
              </a:rPr>
              <a:t>g</a:t>
            </a:r>
            <a:r>
              <a:rPr lang="es-ES" sz="3600" dirty="0">
                <a:latin typeface="Palatino" charset="0"/>
                <a:cs typeface="+mn-cs"/>
              </a:rPr>
              <a:t>anamos el parti</a:t>
            </a:r>
            <a:r>
              <a:rPr lang="es-ES" sz="3600" b="1" u="sng" dirty="0">
                <a:solidFill>
                  <a:srgbClr val="FF0000"/>
                </a:solidFill>
                <a:latin typeface="Palatino" charset="0"/>
                <a:cs typeface="+mn-cs"/>
              </a:rPr>
              <a:t>d</a:t>
            </a:r>
            <a:r>
              <a:rPr lang="es-ES" sz="3600" dirty="0">
                <a:latin typeface="Palatino" charset="0"/>
                <a:cs typeface="+mn-cs"/>
              </a:rPr>
              <a:t>o.	</a:t>
            </a:r>
            <a:br>
              <a:rPr lang="es-ES" sz="3600" dirty="0">
                <a:latin typeface="Palatino" charset="0"/>
                <a:cs typeface="+mn-cs"/>
              </a:rPr>
            </a:br>
            <a:r>
              <a:rPr lang="es-ES" sz="3600" b="1" dirty="0">
                <a:solidFill>
                  <a:srgbClr val="0000FF"/>
                </a:solidFill>
                <a:latin typeface="Palatino" charset="0"/>
                <a:cs typeface="+mn-cs"/>
              </a:rPr>
              <a:t>4. 	</a:t>
            </a:r>
            <a:r>
              <a:rPr lang="es-ES" sz="3600" b="1" u="sng" dirty="0">
                <a:solidFill>
                  <a:srgbClr val="FF0000"/>
                </a:solidFill>
                <a:latin typeface="Palatino" charset="0"/>
                <a:cs typeface="+mn-cs"/>
              </a:rPr>
              <a:t>d</a:t>
            </a:r>
            <a:r>
              <a:rPr lang="es-ES" sz="3600" dirty="0">
                <a:latin typeface="Palatino" charset="0"/>
                <a:cs typeface="+mn-cs"/>
              </a:rPr>
              <a:t>í</a:t>
            </a:r>
            <a:r>
              <a:rPr lang="es-ES" sz="3600" b="1" u="sng" dirty="0">
                <a:solidFill>
                  <a:srgbClr val="FF0000"/>
                </a:solidFill>
                <a:latin typeface="Palatino" charset="0"/>
                <a:cs typeface="+mn-cs"/>
              </a:rPr>
              <a:t>g</a:t>
            </a:r>
            <a:r>
              <a:rPr lang="es-ES" sz="3600" dirty="0">
                <a:latin typeface="Palatino" charset="0"/>
                <a:cs typeface="+mn-cs"/>
              </a:rPr>
              <a:t>aselo a </a:t>
            </a:r>
            <a:r>
              <a:rPr lang="es-ES" sz="3600" b="1" u="sng" dirty="0">
                <a:solidFill>
                  <a:srgbClr val="FF0000"/>
                </a:solidFill>
                <a:latin typeface="Palatino" charset="0"/>
                <a:cs typeface="+mn-cs"/>
              </a:rPr>
              <a:t>V</a:t>
            </a:r>
            <a:r>
              <a:rPr lang="es-ES" sz="3600" dirty="0">
                <a:latin typeface="Palatino" charset="0"/>
                <a:cs typeface="+mn-cs"/>
              </a:rPr>
              <a:t>erónica.	</a:t>
            </a:r>
          </a:p>
          <a:p>
            <a:pPr>
              <a:lnSpc>
                <a:spcPct val="128000"/>
              </a:lnSpc>
              <a:defRPr/>
            </a:pPr>
            <a:r>
              <a:rPr lang="es-ES" sz="3600" b="1" dirty="0">
                <a:solidFill>
                  <a:srgbClr val="0000FF"/>
                </a:solidFill>
                <a:latin typeface="Palatino" charset="0"/>
                <a:cs typeface="+mn-cs"/>
              </a:rPr>
              <a:t>5. </a:t>
            </a:r>
            <a:r>
              <a:rPr lang="es-ES" sz="3600" b="1" dirty="0">
                <a:latin typeface="Palatino" charset="0"/>
                <a:cs typeface="+mn-cs"/>
              </a:rPr>
              <a:t>	</a:t>
            </a:r>
            <a:r>
              <a:rPr lang="es-ES" sz="3600" dirty="0">
                <a:latin typeface="Palatino" charset="0"/>
                <a:cs typeface="+mn-cs"/>
              </a:rPr>
              <a:t>¿</a:t>
            </a:r>
            <a:r>
              <a:rPr lang="es-ES" sz="3600" b="1" u="sng" dirty="0">
                <a:solidFill>
                  <a:srgbClr val="FF0000"/>
                </a:solidFill>
                <a:latin typeface="Palatino" charset="0"/>
                <a:cs typeface="+mn-cs"/>
              </a:rPr>
              <a:t>b</a:t>
            </a:r>
            <a:r>
              <a:rPr lang="es-ES" sz="3600" dirty="0">
                <a:latin typeface="Palatino" charset="0"/>
                <a:cs typeface="+mn-cs"/>
              </a:rPr>
              <a:t>ailamos?	</a:t>
            </a:r>
          </a:p>
          <a:p>
            <a:pPr>
              <a:lnSpc>
                <a:spcPct val="128000"/>
              </a:lnSpc>
              <a:defRPr/>
            </a:pPr>
            <a:r>
              <a:rPr lang="es-ES" sz="3600" b="1" dirty="0">
                <a:solidFill>
                  <a:srgbClr val="0000FF"/>
                </a:solidFill>
                <a:latin typeface="Palatino" charset="0"/>
                <a:cs typeface="+mn-cs"/>
              </a:rPr>
              <a:t>6. </a:t>
            </a:r>
            <a:r>
              <a:rPr lang="es-ES" sz="3600" dirty="0">
                <a:solidFill>
                  <a:srgbClr val="0000FF"/>
                </a:solidFill>
                <a:latin typeface="Palatino" charset="0"/>
                <a:cs typeface="+mn-cs"/>
              </a:rPr>
              <a:t>	</a:t>
            </a:r>
            <a:r>
              <a:rPr lang="es-ES" sz="3600" b="1" u="sng" dirty="0">
                <a:solidFill>
                  <a:srgbClr val="FF0000"/>
                </a:solidFill>
                <a:latin typeface="Palatino" charset="0"/>
                <a:cs typeface="+mn-cs"/>
              </a:rPr>
              <a:t>b</a:t>
            </a:r>
            <a:r>
              <a:rPr lang="es-ES" sz="3600" dirty="0">
                <a:latin typeface="Palatino" charset="0"/>
                <a:cs typeface="+mn-cs"/>
              </a:rPr>
              <a:t>é</a:t>
            </a:r>
            <a:r>
              <a:rPr lang="es-ES" sz="3600" b="1" u="sng" dirty="0">
                <a:solidFill>
                  <a:srgbClr val="FF0000"/>
                </a:solidFill>
                <a:latin typeface="Palatino" charset="0"/>
                <a:cs typeface="+mn-cs"/>
              </a:rPr>
              <a:t>b</a:t>
            </a:r>
            <a:r>
              <a:rPr lang="es-ES" sz="3600" dirty="0">
                <a:latin typeface="Palatino" charset="0"/>
                <a:cs typeface="+mn-cs"/>
              </a:rPr>
              <a:t>elo to</a:t>
            </a:r>
            <a:r>
              <a:rPr lang="es-ES" sz="3600" b="1" u="sng" dirty="0">
                <a:solidFill>
                  <a:srgbClr val="FF0000"/>
                </a:solidFill>
                <a:latin typeface="Palatino" charset="0"/>
                <a:cs typeface="+mn-cs"/>
              </a:rPr>
              <a:t>d</a:t>
            </a:r>
            <a:r>
              <a:rPr lang="es-ES" sz="3600" dirty="0">
                <a:latin typeface="Palatino" charset="0"/>
                <a:cs typeface="+mn-cs"/>
              </a:rPr>
              <a:t>o.	</a:t>
            </a: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5334000" y="1409700"/>
            <a:ext cx="2667000" cy="1200329"/>
          </a:xfrm>
          <a:prstGeom prst="rect">
            <a:avLst/>
          </a:prstGeom>
          <a:solidFill>
            <a:srgbClr val="0000FF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3600">
                <a:solidFill>
                  <a:schemeClr val="bg1"/>
                </a:solidFill>
                <a:latin typeface="Rockwell Extra Bold" charset="0"/>
                <a:cs typeface="+mn-cs"/>
              </a:rPr>
              <a:t>siempre suave</a:t>
            </a:r>
          </a:p>
        </p:txBody>
      </p:sp>
    </p:spTree>
    <p:extLst>
      <p:ext uri="{BB962C8B-B14F-4D97-AF65-F5344CB8AC3E}">
        <p14:creationId xmlns:p14="http://schemas.microsoft.com/office/powerpoint/2010/main" val="1814190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 autoUpdateAnimBg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1"/>
            <a:ext cx="9144000" cy="1107996"/>
          </a:xfrm>
          <a:prstGeom prst="rect">
            <a:avLst/>
          </a:prstGeom>
          <a:solidFill>
            <a:srgbClr val="FFFF00"/>
          </a:solidFill>
          <a:ln w="19050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6600" b="1">
                <a:solidFill>
                  <a:srgbClr val="FF0000"/>
                </a:solidFill>
                <a:latin typeface="Arial Black"/>
                <a:cs typeface="+mn-cs"/>
              </a:rPr>
              <a:t> </a:t>
            </a:r>
            <a:r>
              <a:rPr lang="es-ES" sz="4000" b="1" i="1">
                <a:solidFill>
                  <a:srgbClr val="0000FF"/>
                </a:solidFill>
                <a:latin typeface="Palatino" charset="0"/>
                <a:cs typeface="+mn-cs"/>
              </a:rPr>
              <a:t>Volverán las oscuras golondrinas</a:t>
            </a:r>
            <a:endParaRPr lang="en-US" sz="4000" b="1" i="1">
              <a:solidFill>
                <a:srgbClr val="0000FF"/>
              </a:solidFill>
              <a:latin typeface="Palatino" charset="0"/>
              <a:cs typeface="+mn-cs"/>
            </a:endParaRPr>
          </a:p>
        </p:txBody>
      </p:sp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0" y="1261050"/>
            <a:ext cx="9144000" cy="4339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457200" lvl="4" algn="ctr">
              <a:defRPr/>
            </a:pPr>
            <a:r>
              <a:rPr lang="es-ES" sz="3600" b="1" i="1" dirty="0" smtClean="0">
                <a:latin typeface="Palatino" charset="0"/>
                <a:cs typeface="+mn-cs"/>
              </a:rPr>
              <a:t> </a:t>
            </a:r>
            <a:r>
              <a:rPr lang="es-ES" sz="3000" b="1" i="1" dirty="0" smtClean="0">
                <a:solidFill>
                  <a:srgbClr val="FF0000"/>
                </a:solidFill>
                <a:latin typeface="Palatino" charset="0"/>
                <a:cs typeface="+mn-cs"/>
              </a:rPr>
              <a:t>V</a:t>
            </a:r>
            <a:r>
              <a:rPr lang="es-ES" sz="3000" b="1" i="1" dirty="0" smtClean="0">
                <a:latin typeface="Palatino" charset="0"/>
                <a:cs typeface="+mn-cs"/>
              </a:rPr>
              <a:t>ol</a:t>
            </a:r>
            <a:r>
              <a:rPr lang="es-ES" sz="3000" b="1" i="1" dirty="0" smtClean="0">
                <a:solidFill>
                  <a:srgbClr val="FF0000"/>
                </a:solidFill>
                <a:latin typeface="Palatino" charset="0"/>
                <a:cs typeface="+mn-cs"/>
              </a:rPr>
              <a:t>v</a:t>
            </a:r>
            <a:r>
              <a:rPr lang="es-ES" sz="3000" b="1" i="1" dirty="0" smtClean="0">
                <a:latin typeface="Palatino" charset="0"/>
                <a:cs typeface="+mn-cs"/>
              </a:rPr>
              <a:t>erán </a:t>
            </a:r>
            <a:r>
              <a:rPr lang="es-ES" sz="3000" b="1" i="1" dirty="0">
                <a:latin typeface="Palatino" charset="0"/>
                <a:cs typeface="+mn-cs"/>
              </a:rPr>
              <a:t>las oscuras </a:t>
            </a:r>
            <a:r>
              <a:rPr lang="es-ES" sz="3000" b="1" i="1" dirty="0">
                <a:solidFill>
                  <a:srgbClr val="FF0000"/>
                </a:solidFill>
                <a:latin typeface="Palatino" charset="0"/>
                <a:cs typeface="+mn-cs"/>
              </a:rPr>
              <a:t>g</a:t>
            </a:r>
            <a:r>
              <a:rPr lang="es-ES" sz="3000" b="1" i="1" dirty="0">
                <a:latin typeface="Palatino" charset="0"/>
                <a:cs typeface="+mn-cs"/>
              </a:rPr>
              <a:t>olondrinas</a:t>
            </a:r>
            <a:r>
              <a:rPr lang="es-CR" sz="3000" b="1" i="1" dirty="0">
                <a:latin typeface="Palatino" charset="0"/>
                <a:cs typeface="+mn-cs"/>
              </a:rPr>
              <a:t> </a:t>
            </a:r>
            <a:br>
              <a:rPr lang="es-CR" sz="3000" b="1" i="1" dirty="0">
                <a:latin typeface="Palatino" charset="0"/>
                <a:cs typeface="+mn-cs"/>
              </a:rPr>
            </a:br>
            <a:r>
              <a:rPr lang="es-CR" sz="3000" b="1" i="1" dirty="0">
                <a:latin typeface="Palatino" charset="0"/>
                <a:cs typeface="+mn-cs"/>
              </a:rPr>
              <a:t>	</a:t>
            </a:r>
            <a:r>
              <a:rPr lang="es-ES" sz="3000" b="1" i="1" dirty="0">
                <a:latin typeface="Palatino" charset="0"/>
                <a:cs typeface="+mn-cs"/>
              </a:rPr>
              <a:t>en tu </a:t>
            </a:r>
            <a:r>
              <a:rPr lang="es-ES" sz="3000" b="1" i="1" dirty="0">
                <a:solidFill>
                  <a:srgbClr val="FF0000"/>
                </a:solidFill>
                <a:latin typeface="Palatino" charset="0"/>
                <a:cs typeface="+mn-cs"/>
              </a:rPr>
              <a:t>b</a:t>
            </a:r>
            <a:r>
              <a:rPr lang="es-ES" sz="3000" b="1" i="1" dirty="0">
                <a:latin typeface="Palatino" charset="0"/>
                <a:cs typeface="+mn-cs"/>
              </a:rPr>
              <a:t>alcón sus ni</a:t>
            </a:r>
            <a:r>
              <a:rPr lang="es-ES" sz="3000" b="1" i="1" dirty="0">
                <a:solidFill>
                  <a:srgbClr val="FF0000"/>
                </a:solidFill>
                <a:latin typeface="Palatino" charset="0"/>
                <a:cs typeface="+mn-cs"/>
              </a:rPr>
              <a:t>d</a:t>
            </a:r>
            <a:r>
              <a:rPr lang="es-ES" sz="3000" b="1" i="1" dirty="0">
                <a:latin typeface="Palatino" charset="0"/>
                <a:cs typeface="+mn-cs"/>
              </a:rPr>
              <a:t>os a col</a:t>
            </a:r>
            <a:r>
              <a:rPr lang="es-ES" sz="3000" b="1" i="1" dirty="0">
                <a:solidFill>
                  <a:srgbClr val="FF0000"/>
                </a:solidFill>
                <a:latin typeface="Palatino" charset="0"/>
                <a:cs typeface="+mn-cs"/>
              </a:rPr>
              <a:t>g</a:t>
            </a:r>
            <a:r>
              <a:rPr lang="es-ES" sz="3000" b="1" i="1" dirty="0">
                <a:latin typeface="Palatino" charset="0"/>
                <a:cs typeface="+mn-cs"/>
              </a:rPr>
              <a:t>ar,</a:t>
            </a:r>
          </a:p>
          <a:p>
            <a:pPr algn="ctr">
              <a:defRPr/>
            </a:pPr>
            <a:r>
              <a:rPr lang="es-CR" sz="3000" b="1" i="1" dirty="0">
                <a:latin typeface="Palatino" charset="0"/>
                <a:cs typeface="+mn-cs"/>
              </a:rPr>
              <a:t>	</a:t>
            </a:r>
            <a:r>
              <a:rPr lang="es-ES" sz="3000" b="1" i="1" dirty="0">
                <a:latin typeface="Palatino" charset="0"/>
                <a:cs typeface="+mn-cs"/>
              </a:rPr>
              <a:t>y otra </a:t>
            </a:r>
            <a:r>
              <a:rPr lang="es-ES" sz="3000" b="1" i="1" dirty="0">
                <a:solidFill>
                  <a:srgbClr val="FF0000"/>
                </a:solidFill>
                <a:latin typeface="Palatino" charset="0"/>
                <a:cs typeface="+mn-cs"/>
              </a:rPr>
              <a:t>v</a:t>
            </a:r>
            <a:r>
              <a:rPr lang="es-ES" sz="3000" b="1" i="1" dirty="0">
                <a:latin typeface="Palatino" charset="0"/>
                <a:cs typeface="+mn-cs"/>
              </a:rPr>
              <a:t>ez con el ala a sus cristales</a:t>
            </a:r>
          </a:p>
          <a:p>
            <a:pPr algn="ctr">
              <a:defRPr/>
            </a:pPr>
            <a:r>
              <a:rPr lang="es-CR" sz="3000" b="1" i="1" dirty="0">
                <a:latin typeface="Palatino" charset="0"/>
                <a:cs typeface="+mn-cs"/>
              </a:rPr>
              <a:t>	</a:t>
            </a:r>
            <a:r>
              <a:rPr lang="es-ES" sz="3000" b="1" i="1" dirty="0">
                <a:latin typeface="Palatino" charset="0"/>
                <a:cs typeface="+mn-cs"/>
              </a:rPr>
              <a:t>ju</a:t>
            </a:r>
            <a:r>
              <a:rPr lang="es-ES" sz="3000" b="1" i="1" dirty="0">
                <a:solidFill>
                  <a:srgbClr val="FF0000"/>
                </a:solidFill>
                <a:latin typeface="Palatino" charset="0"/>
                <a:cs typeface="+mn-cs"/>
              </a:rPr>
              <a:t>g</a:t>
            </a:r>
            <a:r>
              <a:rPr lang="es-ES" sz="3000" b="1" i="1" dirty="0">
                <a:latin typeface="Palatino" charset="0"/>
                <a:cs typeface="+mn-cs"/>
              </a:rPr>
              <a:t>ando llamarán.</a:t>
            </a:r>
          </a:p>
          <a:p>
            <a:pPr algn="ctr">
              <a:defRPr/>
            </a:pPr>
            <a:endParaRPr lang="es-ES" sz="3000" b="1" i="1" dirty="0">
              <a:latin typeface="Palatino" charset="0"/>
              <a:cs typeface="+mn-cs"/>
            </a:endParaRPr>
          </a:p>
          <a:p>
            <a:pPr algn="ctr">
              <a:defRPr/>
            </a:pPr>
            <a:r>
              <a:rPr lang="es-CR" sz="3000" b="1" i="1" dirty="0">
                <a:latin typeface="Palatino" charset="0"/>
                <a:cs typeface="+mn-cs"/>
              </a:rPr>
              <a:t>	</a:t>
            </a:r>
            <a:r>
              <a:rPr lang="es-ES" sz="3000" b="1" i="1" dirty="0">
                <a:latin typeface="Palatino" charset="0"/>
                <a:cs typeface="+mn-cs"/>
              </a:rPr>
              <a:t>Pero aquellas que el </a:t>
            </a:r>
            <a:r>
              <a:rPr lang="es-ES" sz="3000" b="1" i="1" dirty="0">
                <a:solidFill>
                  <a:srgbClr val="FF0000"/>
                </a:solidFill>
                <a:latin typeface="Palatino" charset="0"/>
                <a:cs typeface="+mn-cs"/>
              </a:rPr>
              <a:t>v</a:t>
            </a:r>
            <a:r>
              <a:rPr lang="es-ES" sz="3000" b="1" i="1" dirty="0">
                <a:latin typeface="Palatino" charset="0"/>
                <a:cs typeface="+mn-cs"/>
              </a:rPr>
              <a:t>uelo refrena</a:t>
            </a:r>
            <a:r>
              <a:rPr lang="es-ES" sz="3000" b="1" i="1" dirty="0">
                <a:solidFill>
                  <a:srgbClr val="FF0000"/>
                </a:solidFill>
                <a:latin typeface="Palatino" charset="0"/>
                <a:cs typeface="+mn-cs"/>
              </a:rPr>
              <a:t>b</a:t>
            </a:r>
            <a:r>
              <a:rPr lang="es-ES" sz="3000" b="1" i="1" dirty="0">
                <a:latin typeface="Palatino" charset="0"/>
                <a:cs typeface="+mn-cs"/>
              </a:rPr>
              <a:t>an</a:t>
            </a:r>
          </a:p>
          <a:p>
            <a:pPr algn="ctr">
              <a:defRPr/>
            </a:pPr>
            <a:r>
              <a:rPr lang="es-CR" sz="3000" b="1" i="1" dirty="0">
                <a:latin typeface="Palatino" charset="0"/>
                <a:cs typeface="+mn-cs"/>
              </a:rPr>
              <a:t>	</a:t>
            </a:r>
            <a:r>
              <a:rPr lang="es-ES" sz="3000" b="1" i="1" dirty="0">
                <a:latin typeface="Palatino" charset="0"/>
                <a:cs typeface="+mn-cs"/>
              </a:rPr>
              <a:t>tu hermosura y mi </a:t>
            </a:r>
            <a:r>
              <a:rPr lang="es-ES" sz="3000" b="1" i="1" dirty="0">
                <a:solidFill>
                  <a:srgbClr val="FF0000"/>
                </a:solidFill>
                <a:latin typeface="Palatino" charset="0"/>
                <a:cs typeface="+mn-cs"/>
              </a:rPr>
              <a:t>d</a:t>
            </a:r>
            <a:r>
              <a:rPr lang="es-ES" sz="3000" b="1" i="1" dirty="0">
                <a:latin typeface="Palatino" charset="0"/>
                <a:cs typeface="+mn-cs"/>
              </a:rPr>
              <a:t>icha al contemplar,</a:t>
            </a:r>
          </a:p>
          <a:p>
            <a:pPr algn="ctr">
              <a:defRPr/>
            </a:pPr>
            <a:r>
              <a:rPr lang="es-CR" sz="3000" b="1" i="1" dirty="0">
                <a:latin typeface="Palatino" charset="0"/>
                <a:cs typeface="+mn-cs"/>
              </a:rPr>
              <a:t>	</a:t>
            </a:r>
            <a:r>
              <a:rPr lang="es-ES" sz="3000" b="1" i="1" dirty="0">
                <a:latin typeface="Palatino" charset="0"/>
                <a:cs typeface="+mn-cs"/>
              </a:rPr>
              <a:t>aquellas que aprendieron nuestros nombres,</a:t>
            </a:r>
          </a:p>
          <a:p>
            <a:pPr algn="ctr">
              <a:defRPr/>
            </a:pPr>
            <a:r>
              <a:rPr lang="es-CR" sz="3000" b="1" i="1" dirty="0">
                <a:latin typeface="Palatino" charset="0"/>
                <a:cs typeface="+mn-cs"/>
              </a:rPr>
              <a:t>	</a:t>
            </a:r>
            <a:r>
              <a:rPr lang="es-ES" sz="3000" b="1" i="1" dirty="0">
                <a:latin typeface="Palatino" charset="0"/>
                <a:cs typeface="+mn-cs"/>
              </a:rPr>
              <a:t>ésas... ¡no </a:t>
            </a:r>
            <a:r>
              <a:rPr lang="es-ES" sz="3000" b="1" i="1" dirty="0">
                <a:solidFill>
                  <a:srgbClr val="FF0000"/>
                </a:solidFill>
                <a:latin typeface="Palatino" charset="0"/>
                <a:cs typeface="+mn-cs"/>
              </a:rPr>
              <a:t>v</a:t>
            </a:r>
            <a:r>
              <a:rPr lang="es-ES" sz="3000" b="1" i="1" dirty="0">
                <a:latin typeface="Palatino" charset="0"/>
                <a:cs typeface="+mn-cs"/>
              </a:rPr>
              <a:t>ol</a:t>
            </a:r>
            <a:r>
              <a:rPr lang="es-ES" sz="3000" b="1" i="1" dirty="0">
                <a:solidFill>
                  <a:srgbClr val="FF0000"/>
                </a:solidFill>
                <a:latin typeface="Palatino" charset="0"/>
                <a:cs typeface="+mn-cs"/>
              </a:rPr>
              <a:t>v</a:t>
            </a:r>
            <a:r>
              <a:rPr lang="es-ES" sz="3000" b="1" i="1" dirty="0">
                <a:latin typeface="Palatino" charset="0"/>
                <a:cs typeface="+mn-cs"/>
              </a:rPr>
              <a:t>erán</a:t>
            </a:r>
            <a:r>
              <a:rPr lang="es-ES" sz="3000" b="1" i="1" dirty="0" smtClean="0">
                <a:latin typeface="Palatino" charset="0"/>
                <a:cs typeface="+mn-cs"/>
              </a:rPr>
              <a:t>!</a:t>
            </a:r>
            <a:endParaRPr lang="es-ES" sz="3000" b="1" i="1" dirty="0">
              <a:latin typeface="Palatino" charset="0"/>
              <a:cs typeface="+mn-cs"/>
            </a:endParaRPr>
          </a:p>
        </p:txBody>
      </p:sp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7162800" y="5372100"/>
            <a:ext cx="189331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s-ES" sz="1200" b="1" i="1" dirty="0">
                <a:latin typeface="Palatino" charset="0"/>
                <a:cs typeface="+mn-cs"/>
              </a:rPr>
              <a:t>Gustavo Adolfo Bécquer</a:t>
            </a:r>
            <a:endParaRPr lang="en-US" sz="1200" b="1" i="1" dirty="0">
              <a:latin typeface="Palatino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71515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2185214"/>
          </a:xfrm>
          <a:prstGeom prst="rect">
            <a:avLst/>
          </a:prstGeom>
          <a:solidFill>
            <a:srgbClr val="FFFF00"/>
          </a:solidFill>
          <a:ln w="19050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6600" dirty="0" err="1" smtClean="0">
                <a:solidFill>
                  <a:srgbClr val="FF0000"/>
                </a:solidFill>
                <a:latin typeface="Arial Black"/>
                <a:cs typeface="+mn-cs"/>
              </a:rPr>
              <a:t>Articula</a:t>
            </a:r>
            <a:r>
              <a:rPr lang="en-US" sz="8800" dirty="0" smtClean="0">
                <a:solidFill>
                  <a:srgbClr val="FF0000"/>
                </a:solidFill>
                <a:latin typeface="Arial Black"/>
                <a:cs typeface="+mn-cs"/>
              </a:rPr>
              <a:t> </a:t>
            </a:r>
            <a:endParaRPr lang="en-US" sz="8800" dirty="0">
              <a:solidFill>
                <a:srgbClr val="FF0000"/>
              </a:solidFill>
              <a:latin typeface="Arial Black"/>
              <a:cs typeface="+mn-cs"/>
            </a:endParaRPr>
          </a:p>
          <a:p>
            <a:pPr algn="ctr">
              <a:defRPr/>
            </a:pPr>
            <a:r>
              <a:rPr lang="en-US" sz="4800" dirty="0">
                <a:solidFill>
                  <a:srgbClr val="FF0000"/>
                </a:solidFill>
                <a:latin typeface="Arial Black"/>
                <a:cs typeface="+mn-cs"/>
              </a:rPr>
              <a:t>en </a:t>
            </a:r>
            <a:r>
              <a:rPr lang="en-US" sz="4800" dirty="0" err="1">
                <a:solidFill>
                  <a:srgbClr val="FF0000"/>
                </a:solidFill>
                <a:latin typeface="Arial Black"/>
                <a:cs typeface="+mn-cs"/>
              </a:rPr>
              <a:t>voz</a:t>
            </a:r>
            <a:r>
              <a:rPr lang="en-US" sz="4800" dirty="0">
                <a:solidFill>
                  <a:srgbClr val="FF0000"/>
                </a:solidFill>
                <a:latin typeface="Arial Black"/>
                <a:cs typeface="+mn-cs"/>
              </a:rPr>
              <a:t> </a:t>
            </a:r>
            <a:r>
              <a:rPr lang="en-US" sz="4800" dirty="0" err="1">
                <a:solidFill>
                  <a:srgbClr val="FF0000"/>
                </a:solidFill>
                <a:latin typeface="Arial Black"/>
                <a:cs typeface="+mn-cs"/>
              </a:rPr>
              <a:t>alta</a:t>
            </a:r>
            <a:endParaRPr lang="en-US" sz="8800" dirty="0">
              <a:solidFill>
                <a:srgbClr val="FF0000"/>
              </a:solidFill>
              <a:latin typeface="Arial Black"/>
              <a:cs typeface="+mn-cs"/>
            </a:endParaRPr>
          </a:p>
        </p:txBody>
      </p:sp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326583" y="2324100"/>
            <a:ext cx="3788217" cy="3170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571500" indent="-571500">
              <a:buFont typeface="Arial"/>
              <a:buChar char="•"/>
              <a:defRPr/>
            </a:pPr>
            <a:r>
              <a:rPr lang="pt-PT" sz="4000" dirty="0" err="1" smtClean="0">
                <a:latin typeface="Palatino" charset="0"/>
                <a:cs typeface="+mn-cs"/>
              </a:rPr>
              <a:t>ten</a:t>
            </a:r>
            <a:r>
              <a:rPr lang="pt-PT" sz="4000" b="1" dirty="0" err="1" smtClean="0">
                <a:solidFill>
                  <a:srgbClr val="FF0000"/>
                </a:solidFill>
                <a:latin typeface="Palatino" charset="0"/>
                <a:cs typeface="+mn-cs"/>
              </a:rPr>
              <a:t>g</a:t>
            </a:r>
            <a:r>
              <a:rPr lang="pt-PT" sz="4000" dirty="0" err="1" smtClean="0">
                <a:latin typeface="Palatino" charset="0"/>
                <a:cs typeface="+mn-cs"/>
              </a:rPr>
              <a:t>o</a:t>
            </a:r>
            <a:r>
              <a:rPr lang="pt-PT" sz="4000" dirty="0" smtClean="0">
                <a:latin typeface="Palatino" charset="0"/>
                <a:cs typeface="+mn-cs"/>
              </a:rPr>
              <a:t> </a:t>
            </a:r>
            <a:endParaRPr lang="es-CR" sz="4000" dirty="0">
              <a:latin typeface="Palatino" charset="0"/>
              <a:cs typeface="+mn-cs"/>
            </a:endParaRPr>
          </a:p>
          <a:p>
            <a:pPr marL="571500" indent="-571500">
              <a:buFont typeface="Arial"/>
              <a:buChar char="•"/>
              <a:defRPr/>
            </a:pPr>
            <a:r>
              <a:rPr lang="pt-PT" sz="4000" dirty="0" smtClean="0">
                <a:latin typeface="Palatino" charset="0"/>
                <a:cs typeface="+mn-cs"/>
              </a:rPr>
              <a:t>tan</a:t>
            </a:r>
            <a:r>
              <a:rPr lang="pt-PT" sz="4000" b="1" dirty="0" smtClean="0">
                <a:solidFill>
                  <a:srgbClr val="FF0000"/>
                </a:solidFill>
                <a:latin typeface="Palatino" charset="0"/>
                <a:cs typeface="+mn-cs"/>
              </a:rPr>
              <a:t>g</a:t>
            </a:r>
            <a:r>
              <a:rPr lang="pt-PT" sz="4000" dirty="0" smtClean="0">
                <a:latin typeface="Palatino" charset="0"/>
                <a:cs typeface="+mn-cs"/>
              </a:rPr>
              <a:t>o </a:t>
            </a:r>
            <a:r>
              <a:rPr lang="pt-PT" sz="4000" dirty="0">
                <a:latin typeface="Palatino" charset="0"/>
                <a:cs typeface="+mn-cs"/>
              </a:rPr>
              <a:t>	</a:t>
            </a:r>
            <a:endParaRPr lang="es-CR" sz="4000" dirty="0">
              <a:latin typeface="Palatino" charset="0"/>
              <a:cs typeface="+mn-cs"/>
            </a:endParaRPr>
          </a:p>
          <a:p>
            <a:pPr marL="571500" indent="-571500">
              <a:buFont typeface="Arial"/>
              <a:buChar char="•"/>
              <a:defRPr/>
            </a:pPr>
            <a:r>
              <a:rPr lang="es-ES" sz="4000" dirty="0" err="1" smtClean="0">
                <a:latin typeface="Palatino" charset="0"/>
                <a:cs typeface="+mn-cs"/>
              </a:rPr>
              <a:t>an</a:t>
            </a:r>
            <a:r>
              <a:rPr lang="pt-PT" sz="4000" b="1" dirty="0" smtClean="0">
                <a:solidFill>
                  <a:srgbClr val="FF0000"/>
                </a:solidFill>
                <a:latin typeface="Palatino" charset="0"/>
                <a:cs typeface="+mn-cs"/>
              </a:rPr>
              <a:t>d</a:t>
            </a:r>
            <a:r>
              <a:rPr lang="es-ES" sz="4000" dirty="0" smtClean="0">
                <a:latin typeface="Palatino" charset="0"/>
                <a:cs typeface="+mn-cs"/>
              </a:rPr>
              <a:t>o</a:t>
            </a:r>
            <a:r>
              <a:rPr lang="es-ES" sz="4000" dirty="0">
                <a:latin typeface="Palatino" charset="0"/>
                <a:cs typeface="+mn-cs"/>
              </a:rPr>
              <a:t>	</a:t>
            </a:r>
            <a:endParaRPr lang="es-CR" sz="4000" dirty="0">
              <a:latin typeface="Palatino" charset="0"/>
              <a:cs typeface="+mn-cs"/>
            </a:endParaRPr>
          </a:p>
          <a:p>
            <a:pPr marL="571500" indent="-571500">
              <a:buFont typeface="Arial"/>
              <a:buChar char="•"/>
              <a:defRPr/>
            </a:pPr>
            <a:r>
              <a:rPr lang="es-ES" sz="4000" dirty="0" err="1" smtClean="0">
                <a:latin typeface="Palatino" charset="0"/>
                <a:cs typeface="+mn-cs"/>
              </a:rPr>
              <a:t>on</a:t>
            </a:r>
            <a:r>
              <a:rPr lang="pt-PT" sz="4000" b="1" dirty="0" smtClean="0">
                <a:solidFill>
                  <a:srgbClr val="FF0000"/>
                </a:solidFill>
                <a:latin typeface="Palatino" charset="0"/>
                <a:cs typeface="+mn-cs"/>
              </a:rPr>
              <a:t>d</a:t>
            </a:r>
            <a:r>
              <a:rPr lang="es-ES" sz="4000" dirty="0" smtClean="0">
                <a:latin typeface="Palatino" charset="0"/>
                <a:cs typeface="+mn-cs"/>
              </a:rPr>
              <a:t>a</a:t>
            </a:r>
            <a:endParaRPr lang="es-ES" sz="4000" dirty="0">
              <a:latin typeface="Palatino" charset="0"/>
            </a:endParaRPr>
          </a:p>
          <a:p>
            <a:pPr marL="571500" indent="-571500">
              <a:buFont typeface="Arial"/>
              <a:buChar char="•"/>
              <a:defRPr/>
            </a:pPr>
            <a:r>
              <a:rPr lang="es-ES" sz="4000" dirty="0" smtClean="0">
                <a:latin typeface="Palatino" charset="0"/>
                <a:cs typeface="+mn-cs"/>
              </a:rPr>
              <a:t>am</a:t>
            </a:r>
            <a:r>
              <a:rPr lang="pt-PT" sz="4000" b="1" dirty="0" smtClean="0">
                <a:solidFill>
                  <a:srgbClr val="FF0000"/>
                </a:solidFill>
                <a:latin typeface="Palatino" charset="0"/>
                <a:cs typeface="+mn-cs"/>
              </a:rPr>
              <a:t>b</a:t>
            </a:r>
            <a:r>
              <a:rPr lang="es-ES" sz="4000" dirty="0" smtClean="0">
                <a:latin typeface="Palatino" charset="0"/>
                <a:cs typeface="+mn-cs"/>
              </a:rPr>
              <a:t>os</a:t>
            </a:r>
            <a:r>
              <a:rPr lang="es-ES" sz="4000" dirty="0">
                <a:latin typeface="Palatino" charset="0"/>
                <a:cs typeface="+mn-cs"/>
              </a:rPr>
              <a:t>, </a:t>
            </a:r>
            <a:r>
              <a:rPr lang="es-ES" sz="4000" dirty="0" smtClean="0">
                <a:latin typeface="Palatino" charset="0"/>
                <a:cs typeface="+mn-cs"/>
              </a:rPr>
              <a:t>en</a:t>
            </a:r>
            <a:r>
              <a:rPr lang="pt-PT" sz="4000" b="1" dirty="0" smtClean="0">
                <a:solidFill>
                  <a:srgbClr val="FF0000"/>
                </a:solidFill>
                <a:latin typeface="Palatino" charset="0"/>
                <a:cs typeface="+mn-cs"/>
              </a:rPr>
              <a:t>v</a:t>
            </a:r>
            <a:r>
              <a:rPr lang="es-ES" sz="4000" dirty="0" err="1" smtClean="0">
                <a:latin typeface="Palatino" charset="0"/>
                <a:cs typeface="+mn-cs"/>
              </a:rPr>
              <a:t>ío</a:t>
            </a:r>
            <a:endParaRPr lang="en-US" sz="6000" dirty="0">
              <a:latin typeface="Palatino" charset="0"/>
              <a:cs typeface="+mn-cs"/>
            </a:endParaRP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4953000" y="2400300"/>
            <a:ext cx="3100729" cy="1107996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6600" dirty="0">
                <a:solidFill>
                  <a:srgbClr val="FFFF00"/>
                </a:solidFill>
                <a:latin typeface="Arial Black"/>
                <a:cs typeface="+mn-cs"/>
              </a:rPr>
              <a:t>[</a:t>
            </a:r>
            <a:r>
              <a:rPr lang="en-US" sz="6600" dirty="0" err="1">
                <a:solidFill>
                  <a:srgbClr val="FFFF00"/>
                </a:solidFill>
                <a:latin typeface="Arial Black"/>
                <a:cs typeface="+mn-cs"/>
              </a:rPr>
              <a:t>b,d,g</a:t>
            </a:r>
            <a:r>
              <a:rPr lang="en-US" sz="6600" dirty="0">
                <a:solidFill>
                  <a:srgbClr val="FFFF00"/>
                </a:solidFill>
                <a:latin typeface="Arial Black"/>
                <a:cs typeface="+mn-cs"/>
              </a:rPr>
              <a:t>]</a:t>
            </a:r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5459033" y="4229100"/>
            <a:ext cx="2008567" cy="1107996"/>
          </a:xfrm>
          <a:prstGeom prst="rect">
            <a:avLst/>
          </a:prstGeom>
          <a:solidFill>
            <a:srgbClr val="0000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6600" b="1" dirty="0" err="1">
                <a:solidFill>
                  <a:srgbClr val="FFFF00"/>
                </a:solidFill>
                <a:cs typeface="+mn-cs"/>
              </a:rPr>
              <a:t>duro</a:t>
            </a:r>
            <a:endParaRPr lang="en-US" sz="6600" b="1" dirty="0">
              <a:solidFill>
                <a:srgbClr val="FFFF00"/>
              </a:solidFill>
              <a:cs typeface="+mn-cs"/>
            </a:endParaRPr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5410200" y="3619500"/>
            <a:ext cx="255280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 err="1">
                <a:cs typeface="+mn-cs"/>
              </a:rPr>
              <a:t>Símbolos</a:t>
            </a:r>
            <a:r>
              <a:rPr lang="en-US" dirty="0">
                <a:cs typeface="+mn-cs"/>
              </a:rPr>
              <a:t> </a:t>
            </a:r>
            <a:r>
              <a:rPr lang="en-US" dirty="0" err="1">
                <a:cs typeface="+mn-cs"/>
              </a:rPr>
              <a:t>fonéticos</a:t>
            </a:r>
            <a:endParaRPr lang="en-US" dirty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84746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971800" y="2247900"/>
            <a:ext cx="2914650" cy="1219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29534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2476500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6600" dirty="0" smtClean="0"/>
              <a:t>Segunda parte</a:t>
            </a:r>
            <a:endParaRPr lang="es-ES_tradnl" sz="6600" dirty="0"/>
          </a:p>
        </p:txBody>
      </p:sp>
      <p:sp>
        <p:nvSpPr>
          <p:cNvPr id="13" name="TextBox 12"/>
          <p:cNvSpPr txBox="1"/>
          <p:nvPr/>
        </p:nvSpPr>
        <p:spPr>
          <a:xfrm>
            <a:off x="0" y="3238500"/>
            <a:ext cx="9144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6600" dirty="0" smtClean="0"/>
              <a:t>“s” vs. “z”</a:t>
            </a:r>
            <a:endParaRPr lang="es-ES_tradnl" sz="6600" dirty="0"/>
          </a:p>
        </p:txBody>
      </p:sp>
      <p:sp>
        <p:nvSpPr>
          <p:cNvPr id="14" name="TextBox 2"/>
          <p:cNvSpPr txBox="1">
            <a:spLocks noChangeArrowheads="1"/>
          </p:cNvSpPr>
          <p:nvPr/>
        </p:nvSpPr>
        <p:spPr bwMode="auto">
          <a:xfrm>
            <a:off x="762000" y="4381500"/>
            <a:ext cx="2582758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US" sz="6600" dirty="0" err="1"/>
              <a:t>mú</a:t>
            </a:r>
            <a:r>
              <a:rPr lang="en-US" sz="6600" b="1" dirty="0" err="1">
                <a:solidFill>
                  <a:srgbClr val="FF0000"/>
                </a:solidFill>
              </a:rPr>
              <a:t>s</a:t>
            </a:r>
            <a:r>
              <a:rPr lang="en-US" sz="6600" dirty="0" err="1"/>
              <a:t>ica</a:t>
            </a:r>
            <a:endParaRPr lang="en-US" sz="6600" dirty="0"/>
          </a:p>
        </p:txBody>
      </p:sp>
      <p:sp>
        <p:nvSpPr>
          <p:cNvPr id="15" name="TextBox 4"/>
          <p:cNvSpPr txBox="1">
            <a:spLocks noChangeArrowheads="1"/>
          </p:cNvSpPr>
          <p:nvPr/>
        </p:nvSpPr>
        <p:spPr bwMode="auto">
          <a:xfrm>
            <a:off x="5598785" y="4457700"/>
            <a:ext cx="3240415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US" sz="6600" dirty="0"/>
              <a:t>Co</a:t>
            </a:r>
            <a:r>
              <a:rPr lang="en-US" sz="6600" b="1" dirty="0">
                <a:solidFill>
                  <a:srgbClr val="FF0000"/>
                </a:solidFill>
              </a:rPr>
              <a:t>z</a:t>
            </a:r>
            <a:r>
              <a:rPr lang="en-US" sz="6600" dirty="0"/>
              <a:t>umel</a:t>
            </a:r>
          </a:p>
        </p:txBody>
      </p:sp>
    </p:spTree>
    <p:extLst>
      <p:ext uri="{BB962C8B-B14F-4D97-AF65-F5344CB8AC3E}">
        <p14:creationId xmlns:p14="http://schemas.microsoft.com/office/powerpoint/2010/main" val="2356250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0780076"/>
              </p:ext>
            </p:extLst>
          </p:nvPr>
        </p:nvGraphicFramePr>
        <p:xfrm>
          <a:off x="1752600" y="495300"/>
          <a:ext cx="6096000" cy="2560320"/>
        </p:xfrm>
        <a:graphic>
          <a:graphicData uri="http://schemas.openxmlformats.org/drawingml/2006/table">
            <a:tbl>
              <a:tblPr>
                <a:tableStyleId>{69012ECD-51FC-41F1-AA8D-1B2483CD663E}</a:tableStyleId>
              </a:tblPr>
              <a:tblGrid>
                <a:gridCol w="3048000"/>
                <a:gridCol w="3048000"/>
              </a:tblGrid>
              <a:tr h="370840">
                <a:tc>
                  <a:txBody>
                    <a:bodyPr/>
                    <a:lstStyle/>
                    <a:p>
                      <a:endParaRPr lang="es-ES_tradnl" sz="5000" dirty="0"/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ES_tradnl" sz="5000" dirty="0" smtClean="0"/>
                        <a:t>[s]</a:t>
                      </a:r>
                      <a:endParaRPr lang="es-ES_tradnl" sz="5000" dirty="0"/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_tradnl" sz="5000" dirty="0" smtClean="0"/>
                        <a:t>“s”</a:t>
                      </a:r>
                      <a:endParaRPr lang="es-ES_tradnl" sz="5000" dirty="0"/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s-ES_tradnl" sz="5000" dirty="0"/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s-ES_tradnl" sz="5000" dirty="0"/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ES_tradnl" sz="5000" dirty="0" smtClean="0"/>
                        <a:t>[z]</a:t>
                      </a:r>
                      <a:endParaRPr lang="es-ES_tradnl" sz="5000" dirty="0"/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>
                      <a:noFill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cxnSp>
        <p:nvCxnSpPr>
          <p:cNvPr id="4" name="Straight Arrow Connector 3"/>
          <p:cNvCxnSpPr/>
          <p:nvPr/>
        </p:nvCxnSpPr>
        <p:spPr>
          <a:xfrm flipV="1">
            <a:off x="3828676" y="1074420"/>
            <a:ext cx="935997" cy="685800"/>
          </a:xfrm>
          <a:prstGeom prst="straightConnector1">
            <a:avLst/>
          </a:prstGeom>
          <a:ln w="381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>
            <a:off x="3828676" y="1836420"/>
            <a:ext cx="935997" cy="838200"/>
          </a:xfrm>
          <a:prstGeom prst="straightConnector1">
            <a:avLst/>
          </a:prstGeom>
          <a:ln w="381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confundid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0" y="3467100"/>
            <a:ext cx="2438400" cy="2023508"/>
          </a:xfrm>
          <a:prstGeom prst="rect">
            <a:avLst/>
          </a:prstGeom>
        </p:spPr>
      </p:pic>
      <p:pic>
        <p:nvPicPr>
          <p:cNvPr id="2" name="Picture 1" descr="5_1399647914_5b3e12ddb8932de4d674d59f7eefb670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600" y="190500"/>
            <a:ext cx="1289289" cy="1743818"/>
          </a:xfrm>
          <a:prstGeom prst="rect">
            <a:avLst/>
          </a:prstGeom>
        </p:spPr>
      </p:pic>
      <p:pic>
        <p:nvPicPr>
          <p:cNvPr id="7" name="Picture 6" descr="killer-bees-overlay3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2095500"/>
            <a:ext cx="2610716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399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90819" y="2552700"/>
            <a:ext cx="121661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6600" dirty="0" smtClean="0">
                <a:solidFill>
                  <a:schemeClr val="bg1"/>
                </a:solidFill>
              </a:rPr>
              <a:t>[e]</a:t>
            </a:r>
            <a:endParaRPr lang="es-ES_tradnl" sz="6600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114300"/>
            <a:ext cx="9144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6600" dirty="0" smtClean="0">
                <a:solidFill>
                  <a:schemeClr val="bg1"/>
                </a:solidFill>
              </a:rPr>
              <a:t>Las vocales del español</a:t>
            </a:r>
            <a:endParaRPr lang="es-ES_tradnl" sz="6600" dirty="0">
              <a:solidFill>
                <a:schemeClr val="bg1"/>
              </a:solidFill>
            </a:endParaRPr>
          </a:p>
        </p:txBody>
      </p:sp>
      <p:pic>
        <p:nvPicPr>
          <p:cNvPr id="7" name="Picture 6" descr="vocal_e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1866900"/>
            <a:ext cx="2895600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286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ChangeArrowheads="1"/>
          </p:cNvSpPr>
          <p:nvPr/>
        </p:nvSpPr>
        <p:spPr bwMode="auto">
          <a:xfrm>
            <a:off x="0" y="0"/>
            <a:ext cx="9144000" cy="1569660"/>
          </a:xfrm>
          <a:prstGeom prst="rect">
            <a:avLst/>
          </a:prstGeom>
          <a:solidFill>
            <a:srgbClr val="FF66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9600" dirty="0" err="1">
                <a:solidFill>
                  <a:schemeClr val="bg1"/>
                </a:solidFill>
                <a:latin typeface="Arial Black" charset="0"/>
              </a:rPr>
              <a:t>Regla</a:t>
            </a:r>
            <a:endParaRPr lang="en-US" sz="9600" dirty="0">
              <a:solidFill>
                <a:schemeClr val="bg1"/>
              </a:solidFill>
              <a:latin typeface="Arial Black" charset="0"/>
            </a:endParaRPr>
          </a:p>
        </p:txBody>
      </p:sp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762000" y="4381500"/>
            <a:ext cx="2582758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US" sz="6600" dirty="0" err="1"/>
              <a:t>mú</a:t>
            </a:r>
            <a:r>
              <a:rPr lang="en-US" sz="6600" b="1" dirty="0" err="1">
                <a:solidFill>
                  <a:srgbClr val="FF0000"/>
                </a:solidFill>
              </a:rPr>
              <a:t>s</a:t>
            </a:r>
            <a:r>
              <a:rPr lang="en-US" sz="6600" dirty="0" err="1"/>
              <a:t>ica</a:t>
            </a:r>
            <a:endParaRPr lang="en-US" sz="6600" dirty="0"/>
          </a:p>
        </p:txBody>
      </p:sp>
      <p:sp>
        <p:nvSpPr>
          <p:cNvPr id="4" name="TextBox 4"/>
          <p:cNvSpPr txBox="1">
            <a:spLocks noChangeArrowheads="1"/>
          </p:cNvSpPr>
          <p:nvPr/>
        </p:nvSpPr>
        <p:spPr bwMode="auto">
          <a:xfrm>
            <a:off x="5598785" y="4457700"/>
            <a:ext cx="3240415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US" sz="6600" dirty="0"/>
              <a:t>Co</a:t>
            </a:r>
            <a:r>
              <a:rPr lang="en-US" sz="6600" b="1" dirty="0">
                <a:solidFill>
                  <a:srgbClr val="FF0000"/>
                </a:solidFill>
              </a:rPr>
              <a:t>z</a:t>
            </a:r>
            <a:r>
              <a:rPr lang="en-US" sz="6600" dirty="0"/>
              <a:t>umel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3009900"/>
            <a:ext cx="9144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6600" dirty="0" smtClean="0"/>
              <a:t>“s” vs. “z”</a:t>
            </a:r>
            <a:endParaRPr lang="es-ES_tradnl" sz="6600" dirty="0"/>
          </a:p>
        </p:txBody>
      </p:sp>
      <p:sp>
        <p:nvSpPr>
          <p:cNvPr id="8" name="Frame 7"/>
          <p:cNvSpPr/>
          <p:nvPr/>
        </p:nvSpPr>
        <p:spPr bwMode="auto">
          <a:xfrm>
            <a:off x="2438400" y="2933700"/>
            <a:ext cx="1676400" cy="1524000"/>
          </a:xfrm>
          <a:prstGeom prst="frame">
            <a:avLst/>
          </a:prstGeom>
          <a:solidFill>
            <a:srgbClr val="00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FF0000"/>
              </a:solidFill>
              <a:cs typeface="+mn-cs"/>
            </a:endParaRPr>
          </a:p>
        </p:txBody>
      </p:sp>
      <p:sp>
        <p:nvSpPr>
          <p:cNvPr id="9" name="&quot;No&quot; Symbol 8"/>
          <p:cNvSpPr/>
          <p:nvPr/>
        </p:nvSpPr>
        <p:spPr bwMode="auto">
          <a:xfrm>
            <a:off x="5029200" y="2781300"/>
            <a:ext cx="1600200" cy="1778000"/>
          </a:xfrm>
          <a:prstGeom prst="noSmoking">
            <a:avLst>
              <a:gd name="adj" fmla="val 13459"/>
            </a:avLst>
          </a:prstGeom>
          <a:solidFill>
            <a:srgbClr val="FF0000">
              <a:alpha val="61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cs typeface="+mn-cs"/>
            </a:endParaRPr>
          </a:p>
        </p:txBody>
      </p:sp>
      <p:pic>
        <p:nvPicPr>
          <p:cNvPr id="10" name="Picture 9" descr="_54108506_bee1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462"/>
          <a:stretch/>
        </p:blipFill>
        <p:spPr>
          <a:xfrm>
            <a:off x="6664416" y="1562100"/>
            <a:ext cx="2479584" cy="1611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222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9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ChangeArrowheads="1"/>
          </p:cNvSpPr>
          <p:nvPr/>
        </p:nvSpPr>
        <p:spPr bwMode="auto">
          <a:xfrm>
            <a:off x="0" y="0"/>
            <a:ext cx="9144000" cy="1569660"/>
          </a:xfrm>
          <a:prstGeom prst="rect">
            <a:avLst/>
          </a:prstGeom>
          <a:solidFill>
            <a:srgbClr val="FF66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9600" dirty="0" err="1">
                <a:solidFill>
                  <a:schemeClr val="bg1"/>
                </a:solidFill>
                <a:latin typeface="Arial Black" charset="0"/>
              </a:rPr>
              <a:t>Regla</a:t>
            </a:r>
            <a:endParaRPr lang="en-US" sz="9600" dirty="0">
              <a:solidFill>
                <a:schemeClr val="bg1"/>
              </a:solidFill>
              <a:latin typeface="Arial Black" charset="0"/>
            </a:endParaRPr>
          </a:p>
        </p:txBody>
      </p:sp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533400" y="4381500"/>
            <a:ext cx="3662781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US" sz="6600" dirty="0" err="1" smtClean="0"/>
              <a:t>pre</a:t>
            </a:r>
            <a:r>
              <a:rPr lang="en-US" sz="6600" dirty="0" err="1" smtClean="0">
                <a:solidFill>
                  <a:srgbClr val="FF0000"/>
                </a:solidFill>
              </a:rPr>
              <a:t>s</a:t>
            </a:r>
            <a:r>
              <a:rPr lang="en-US" sz="6600" dirty="0" err="1" smtClean="0"/>
              <a:t>idente</a:t>
            </a:r>
            <a:endParaRPr lang="en-US" sz="6600" dirty="0"/>
          </a:p>
        </p:txBody>
      </p:sp>
      <p:sp>
        <p:nvSpPr>
          <p:cNvPr id="4" name="TextBox 4"/>
          <p:cNvSpPr txBox="1">
            <a:spLocks noChangeArrowheads="1"/>
          </p:cNvSpPr>
          <p:nvPr/>
        </p:nvSpPr>
        <p:spPr bwMode="auto">
          <a:xfrm>
            <a:off x="5837223" y="4457700"/>
            <a:ext cx="2392377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US" sz="6600" dirty="0" err="1" smtClean="0"/>
              <a:t>a</a:t>
            </a:r>
            <a:r>
              <a:rPr lang="en-US" sz="6600" dirty="0" err="1" smtClean="0">
                <a:solidFill>
                  <a:srgbClr val="FF0000"/>
                </a:solidFill>
              </a:rPr>
              <a:t>z</a:t>
            </a:r>
            <a:r>
              <a:rPr lang="en-US" sz="6600" dirty="0" err="1" smtClean="0"/>
              <a:t>úcar</a:t>
            </a:r>
            <a:endParaRPr lang="en-US" sz="6600" dirty="0"/>
          </a:p>
        </p:txBody>
      </p:sp>
      <p:sp>
        <p:nvSpPr>
          <p:cNvPr id="5" name="TextBox 4"/>
          <p:cNvSpPr txBox="1"/>
          <p:nvPr/>
        </p:nvSpPr>
        <p:spPr>
          <a:xfrm>
            <a:off x="0" y="3009900"/>
            <a:ext cx="9144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6600" dirty="0" smtClean="0"/>
              <a:t>“s” vs. “z”</a:t>
            </a:r>
            <a:endParaRPr lang="es-ES_tradnl" sz="6600" dirty="0"/>
          </a:p>
        </p:txBody>
      </p:sp>
      <p:sp>
        <p:nvSpPr>
          <p:cNvPr id="6" name="Frame 5"/>
          <p:cNvSpPr/>
          <p:nvPr/>
        </p:nvSpPr>
        <p:spPr bwMode="auto">
          <a:xfrm>
            <a:off x="2438400" y="2933700"/>
            <a:ext cx="1676400" cy="1524000"/>
          </a:xfrm>
          <a:prstGeom prst="frame">
            <a:avLst/>
          </a:prstGeom>
          <a:solidFill>
            <a:srgbClr val="00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FF0000"/>
              </a:solidFill>
              <a:cs typeface="+mn-cs"/>
            </a:endParaRPr>
          </a:p>
        </p:txBody>
      </p:sp>
      <p:sp>
        <p:nvSpPr>
          <p:cNvPr id="7" name="&quot;No&quot; Symbol 6"/>
          <p:cNvSpPr/>
          <p:nvPr/>
        </p:nvSpPr>
        <p:spPr bwMode="auto">
          <a:xfrm>
            <a:off x="5029200" y="2781300"/>
            <a:ext cx="1600200" cy="1778000"/>
          </a:xfrm>
          <a:prstGeom prst="noSmoking">
            <a:avLst>
              <a:gd name="adj" fmla="val 13459"/>
            </a:avLst>
          </a:prstGeom>
          <a:solidFill>
            <a:srgbClr val="FF0000">
              <a:alpha val="61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cs typeface="+mn-cs"/>
            </a:endParaRPr>
          </a:p>
        </p:txBody>
      </p:sp>
      <p:pic>
        <p:nvPicPr>
          <p:cNvPr id="8" name="Picture 7" descr="_54108506_bee1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462"/>
          <a:stretch/>
        </p:blipFill>
        <p:spPr>
          <a:xfrm>
            <a:off x="6664416" y="1562100"/>
            <a:ext cx="2479584" cy="1611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928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ChangeArrowheads="1"/>
          </p:cNvSpPr>
          <p:nvPr/>
        </p:nvSpPr>
        <p:spPr bwMode="auto">
          <a:xfrm>
            <a:off x="0" y="0"/>
            <a:ext cx="9144000" cy="1569660"/>
          </a:xfrm>
          <a:prstGeom prst="rect">
            <a:avLst/>
          </a:prstGeom>
          <a:solidFill>
            <a:srgbClr val="FF66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9600" dirty="0" err="1">
                <a:solidFill>
                  <a:schemeClr val="bg1"/>
                </a:solidFill>
                <a:latin typeface="Arial Black" charset="0"/>
              </a:rPr>
              <a:t>Regla</a:t>
            </a:r>
            <a:endParaRPr lang="en-US" sz="9600" dirty="0">
              <a:solidFill>
                <a:schemeClr val="bg1"/>
              </a:solidFill>
              <a:latin typeface="Arial Black" charset="0"/>
            </a:endParaRPr>
          </a:p>
        </p:txBody>
      </p:sp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533400" y="4381500"/>
            <a:ext cx="2299390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US" sz="6600" dirty="0" smtClean="0"/>
              <a:t>ca</a:t>
            </a:r>
            <a:r>
              <a:rPr lang="en-US" sz="6600" dirty="0" smtClean="0">
                <a:solidFill>
                  <a:srgbClr val="FF0000"/>
                </a:solidFill>
              </a:rPr>
              <a:t>s</a:t>
            </a:r>
            <a:r>
              <a:rPr lang="en-US" sz="6600" dirty="0" smtClean="0"/>
              <a:t>ual</a:t>
            </a:r>
            <a:endParaRPr lang="en-US" sz="6600" dirty="0"/>
          </a:p>
        </p:txBody>
      </p:sp>
      <p:sp>
        <p:nvSpPr>
          <p:cNvPr id="5" name="TextBox 4"/>
          <p:cNvSpPr txBox="1"/>
          <p:nvPr/>
        </p:nvSpPr>
        <p:spPr>
          <a:xfrm>
            <a:off x="0" y="3009900"/>
            <a:ext cx="9144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6600" dirty="0" smtClean="0"/>
              <a:t>“s” vs. “z”</a:t>
            </a:r>
            <a:endParaRPr lang="es-ES_tradnl" sz="6600" dirty="0"/>
          </a:p>
        </p:txBody>
      </p:sp>
      <p:sp>
        <p:nvSpPr>
          <p:cNvPr id="6" name="Frame 5"/>
          <p:cNvSpPr/>
          <p:nvPr/>
        </p:nvSpPr>
        <p:spPr bwMode="auto">
          <a:xfrm>
            <a:off x="2438400" y="2933700"/>
            <a:ext cx="1676400" cy="1524000"/>
          </a:xfrm>
          <a:prstGeom prst="frame">
            <a:avLst/>
          </a:prstGeom>
          <a:solidFill>
            <a:srgbClr val="00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FF0000"/>
              </a:solidFill>
              <a:cs typeface="+mn-cs"/>
            </a:endParaRPr>
          </a:p>
        </p:txBody>
      </p:sp>
      <p:sp>
        <p:nvSpPr>
          <p:cNvPr id="7" name="&quot;No&quot; Symbol 6"/>
          <p:cNvSpPr/>
          <p:nvPr/>
        </p:nvSpPr>
        <p:spPr bwMode="auto">
          <a:xfrm>
            <a:off x="5029200" y="2781300"/>
            <a:ext cx="1600200" cy="1778000"/>
          </a:xfrm>
          <a:prstGeom prst="noSmoking">
            <a:avLst>
              <a:gd name="adj" fmla="val 13459"/>
            </a:avLst>
          </a:prstGeom>
          <a:solidFill>
            <a:srgbClr val="FF0000">
              <a:alpha val="61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cs typeface="+mn-cs"/>
            </a:endParaRPr>
          </a:p>
        </p:txBody>
      </p:sp>
      <p:pic>
        <p:nvPicPr>
          <p:cNvPr id="8" name="Picture 7" descr="_54108506_bee1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462"/>
          <a:stretch/>
        </p:blipFill>
        <p:spPr>
          <a:xfrm>
            <a:off x="6664416" y="1562100"/>
            <a:ext cx="2479584" cy="1611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781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ChangeArrowheads="1"/>
          </p:cNvSpPr>
          <p:nvPr/>
        </p:nvSpPr>
        <p:spPr bwMode="auto">
          <a:xfrm>
            <a:off x="0" y="0"/>
            <a:ext cx="9144000" cy="1569660"/>
          </a:xfrm>
          <a:prstGeom prst="rect">
            <a:avLst/>
          </a:prstGeom>
          <a:solidFill>
            <a:srgbClr val="FF66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9600" dirty="0" err="1">
                <a:solidFill>
                  <a:schemeClr val="bg1"/>
                </a:solidFill>
                <a:latin typeface="Arial Black" charset="0"/>
              </a:rPr>
              <a:t>Regla</a:t>
            </a:r>
            <a:endParaRPr lang="en-US" sz="9600" dirty="0">
              <a:solidFill>
                <a:schemeClr val="bg1"/>
              </a:solidFill>
              <a:latin typeface="Arial Black" charset="0"/>
            </a:endParaRPr>
          </a:p>
        </p:txBody>
      </p:sp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533400" y="4381500"/>
            <a:ext cx="2064237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US" sz="6600" dirty="0" err="1" smtClean="0"/>
              <a:t>ra</a:t>
            </a:r>
            <a:r>
              <a:rPr lang="en-US" sz="6600" dirty="0" err="1" smtClean="0">
                <a:solidFill>
                  <a:srgbClr val="FF0000"/>
                </a:solidFill>
              </a:rPr>
              <a:t>z</a:t>
            </a:r>
            <a:r>
              <a:rPr lang="en-US" sz="6600" dirty="0" err="1" smtClean="0"/>
              <a:t>ón</a:t>
            </a:r>
            <a:endParaRPr lang="en-US" sz="6600" dirty="0"/>
          </a:p>
        </p:txBody>
      </p:sp>
      <p:sp>
        <p:nvSpPr>
          <p:cNvPr id="4" name="TextBox 4"/>
          <p:cNvSpPr txBox="1">
            <a:spLocks noChangeArrowheads="1"/>
          </p:cNvSpPr>
          <p:nvPr/>
        </p:nvSpPr>
        <p:spPr bwMode="auto">
          <a:xfrm>
            <a:off x="5486400" y="4457700"/>
            <a:ext cx="3473915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US" sz="6600" dirty="0" err="1" smtClean="0"/>
              <a:t>ra</a:t>
            </a:r>
            <a:r>
              <a:rPr lang="en-US" sz="6600" dirty="0" err="1" smtClean="0">
                <a:solidFill>
                  <a:srgbClr val="FF0000"/>
                </a:solidFill>
              </a:rPr>
              <a:t>z</a:t>
            </a:r>
            <a:r>
              <a:rPr lang="en-US" sz="6600" dirty="0" err="1" smtClean="0"/>
              <a:t>onable</a:t>
            </a:r>
            <a:endParaRPr lang="en-US" sz="6600" dirty="0"/>
          </a:p>
        </p:txBody>
      </p:sp>
      <p:sp>
        <p:nvSpPr>
          <p:cNvPr id="5" name="TextBox 4"/>
          <p:cNvSpPr txBox="1"/>
          <p:nvPr/>
        </p:nvSpPr>
        <p:spPr>
          <a:xfrm>
            <a:off x="0" y="3009900"/>
            <a:ext cx="9144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6600" dirty="0" smtClean="0"/>
              <a:t>“s” vs. “z”</a:t>
            </a:r>
            <a:endParaRPr lang="es-ES_tradnl" sz="6600" dirty="0"/>
          </a:p>
        </p:txBody>
      </p:sp>
      <p:sp>
        <p:nvSpPr>
          <p:cNvPr id="6" name="Frame 5"/>
          <p:cNvSpPr/>
          <p:nvPr/>
        </p:nvSpPr>
        <p:spPr bwMode="auto">
          <a:xfrm>
            <a:off x="2438400" y="2933700"/>
            <a:ext cx="1676400" cy="1524000"/>
          </a:xfrm>
          <a:prstGeom prst="frame">
            <a:avLst/>
          </a:prstGeom>
          <a:solidFill>
            <a:srgbClr val="00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FF0000"/>
              </a:solidFill>
              <a:cs typeface="+mn-cs"/>
            </a:endParaRPr>
          </a:p>
        </p:txBody>
      </p:sp>
      <p:sp>
        <p:nvSpPr>
          <p:cNvPr id="7" name="&quot;No&quot; Symbol 6"/>
          <p:cNvSpPr/>
          <p:nvPr/>
        </p:nvSpPr>
        <p:spPr bwMode="auto">
          <a:xfrm>
            <a:off x="5029200" y="2781300"/>
            <a:ext cx="1600200" cy="1778000"/>
          </a:xfrm>
          <a:prstGeom prst="noSmoking">
            <a:avLst>
              <a:gd name="adj" fmla="val 13459"/>
            </a:avLst>
          </a:prstGeom>
          <a:solidFill>
            <a:srgbClr val="FF0000">
              <a:alpha val="61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cs typeface="+mn-cs"/>
            </a:endParaRPr>
          </a:p>
        </p:txBody>
      </p:sp>
      <p:pic>
        <p:nvPicPr>
          <p:cNvPr id="8" name="Picture 7" descr="_54108506_bee1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462"/>
          <a:stretch/>
        </p:blipFill>
        <p:spPr>
          <a:xfrm>
            <a:off x="6664416" y="1562100"/>
            <a:ext cx="2479584" cy="1611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018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ChangeArrowheads="1"/>
          </p:cNvSpPr>
          <p:nvPr/>
        </p:nvSpPr>
        <p:spPr bwMode="auto">
          <a:xfrm>
            <a:off x="0" y="0"/>
            <a:ext cx="9144000" cy="1569660"/>
          </a:xfrm>
          <a:prstGeom prst="rect">
            <a:avLst/>
          </a:prstGeom>
          <a:solidFill>
            <a:srgbClr val="FF66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9600" dirty="0" err="1">
                <a:solidFill>
                  <a:schemeClr val="bg1"/>
                </a:solidFill>
                <a:latin typeface="Arial Black" charset="0"/>
              </a:rPr>
              <a:t>Regla</a:t>
            </a:r>
            <a:endParaRPr lang="en-US" sz="9600" dirty="0">
              <a:solidFill>
                <a:schemeClr val="bg1"/>
              </a:solidFill>
              <a:latin typeface="Arial Black" charset="0"/>
            </a:endParaRPr>
          </a:p>
        </p:txBody>
      </p:sp>
      <p:sp>
        <p:nvSpPr>
          <p:cNvPr id="4" name="TextBox 4"/>
          <p:cNvSpPr txBox="1">
            <a:spLocks noChangeArrowheads="1"/>
          </p:cNvSpPr>
          <p:nvPr/>
        </p:nvSpPr>
        <p:spPr bwMode="auto">
          <a:xfrm>
            <a:off x="1939904" y="4511070"/>
            <a:ext cx="5375296" cy="784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US" sz="4500" dirty="0" smtClean="0"/>
              <a:t>¿</a:t>
            </a:r>
            <a:r>
              <a:rPr lang="en-US" sz="4500" dirty="0" err="1" smtClean="0"/>
              <a:t>Quiere</a:t>
            </a:r>
            <a:r>
              <a:rPr lang="en-US" sz="4500" dirty="0" err="1" smtClean="0">
                <a:solidFill>
                  <a:srgbClr val="FF0000"/>
                </a:solidFill>
              </a:rPr>
              <a:t>s</a:t>
            </a:r>
            <a:r>
              <a:rPr lang="en-US" sz="4500" dirty="0" smtClean="0"/>
              <a:t> </a:t>
            </a:r>
            <a:r>
              <a:rPr lang="en-US" sz="4500" dirty="0" err="1" smtClean="0"/>
              <a:t>té</a:t>
            </a:r>
            <a:r>
              <a:rPr lang="en-US" sz="4500" dirty="0" smtClean="0"/>
              <a:t>? ¡</a:t>
            </a:r>
            <a:r>
              <a:rPr lang="en-US" sz="4500" dirty="0" err="1" smtClean="0"/>
              <a:t>Ha</a:t>
            </a:r>
            <a:r>
              <a:rPr lang="en-US" sz="4500" dirty="0" err="1" smtClean="0">
                <a:solidFill>
                  <a:srgbClr val="FF0000"/>
                </a:solidFill>
              </a:rPr>
              <a:t>z</a:t>
            </a:r>
            <a:r>
              <a:rPr lang="en-US" sz="4500" dirty="0" err="1" smtClean="0"/>
              <a:t>telo</a:t>
            </a:r>
            <a:r>
              <a:rPr lang="en-US" sz="4500" dirty="0"/>
              <a:t>!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2247900"/>
            <a:ext cx="9144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6600" dirty="0" smtClean="0"/>
              <a:t>“z”</a:t>
            </a:r>
            <a:endParaRPr lang="es-ES_tradnl" sz="6600" dirty="0"/>
          </a:p>
        </p:txBody>
      </p:sp>
      <p:sp>
        <p:nvSpPr>
          <p:cNvPr id="7" name="&quot;No&quot; Symbol 6"/>
          <p:cNvSpPr/>
          <p:nvPr/>
        </p:nvSpPr>
        <p:spPr bwMode="auto">
          <a:xfrm>
            <a:off x="3810000" y="2019300"/>
            <a:ext cx="1600200" cy="1778000"/>
          </a:xfrm>
          <a:prstGeom prst="noSmoking">
            <a:avLst>
              <a:gd name="adj" fmla="val 13459"/>
            </a:avLst>
          </a:prstGeom>
          <a:solidFill>
            <a:srgbClr val="FF0000">
              <a:alpha val="61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cs typeface="+mn-cs"/>
            </a:endParaRPr>
          </a:p>
        </p:txBody>
      </p:sp>
      <p:pic>
        <p:nvPicPr>
          <p:cNvPr id="8" name="Picture 4" descr="images-1.jpe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684" b="13654"/>
          <a:stretch/>
        </p:blipFill>
        <p:spPr bwMode="auto">
          <a:xfrm>
            <a:off x="76200" y="1638300"/>
            <a:ext cx="2362200" cy="23894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 descr="images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4200" y="1578093"/>
            <a:ext cx="3479800" cy="233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206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2185214"/>
          </a:xfrm>
          <a:prstGeom prst="rect">
            <a:avLst/>
          </a:prstGeom>
          <a:solidFill>
            <a:srgbClr val="FFFF00"/>
          </a:solidFill>
          <a:ln w="19050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6600" dirty="0" err="1" smtClean="0">
                <a:solidFill>
                  <a:srgbClr val="FF0000"/>
                </a:solidFill>
                <a:latin typeface="Arial Black"/>
                <a:cs typeface="+mn-cs"/>
              </a:rPr>
              <a:t>Articula</a:t>
            </a:r>
            <a:r>
              <a:rPr lang="en-US" sz="8800" dirty="0" smtClean="0">
                <a:solidFill>
                  <a:srgbClr val="FF0000"/>
                </a:solidFill>
                <a:latin typeface="Arial Black"/>
                <a:cs typeface="+mn-cs"/>
              </a:rPr>
              <a:t> </a:t>
            </a:r>
            <a:endParaRPr lang="en-US" sz="8800" dirty="0">
              <a:solidFill>
                <a:srgbClr val="FF0000"/>
              </a:solidFill>
              <a:latin typeface="Arial Black"/>
              <a:cs typeface="+mn-cs"/>
            </a:endParaRPr>
          </a:p>
          <a:p>
            <a:pPr algn="ctr">
              <a:defRPr/>
            </a:pPr>
            <a:r>
              <a:rPr lang="en-US" sz="4800" dirty="0">
                <a:solidFill>
                  <a:srgbClr val="FF0000"/>
                </a:solidFill>
                <a:latin typeface="Arial Black"/>
                <a:cs typeface="+mn-cs"/>
              </a:rPr>
              <a:t>en </a:t>
            </a:r>
            <a:r>
              <a:rPr lang="en-US" sz="4800" dirty="0" err="1">
                <a:solidFill>
                  <a:srgbClr val="FF0000"/>
                </a:solidFill>
                <a:latin typeface="Arial Black"/>
                <a:cs typeface="+mn-cs"/>
              </a:rPr>
              <a:t>voz</a:t>
            </a:r>
            <a:r>
              <a:rPr lang="en-US" sz="4800" dirty="0">
                <a:solidFill>
                  <a:srgbClr val="FF0000"/>
                </a:solidFill>
                <a:latin typeface="Arial Black"/>
                <a:cs typeface="+mn-cs"/>
              </a:rPr>
              <a:t> </a:t>
            </a:r>
            <a:r>
              <a:rPr lang="en-US" sz="4800" dirty="0" err="1">
                <a:solidFill>
                  <a:srgbClr val="FF0000"/>
                </a:solidFill>
                <a:latin typeface="Arial Black"/>
                <a:cs typeface="+mn-cs"/>
              </a:rPr>
              <a:t>alta</a:t>
            </a:r>
            <a:endParaRPr lang="en-US" sz="8800" dirty="0">
              <a:solidFill>
                <a:srgbClr val="FF0000"/>
              </a:solidFill>
              <a:latin typeface="Arial Black"/>
              <a:cs typeface="+mn-cs"/>
            </a:endParaRPr>
          </a:p>
        </p:txBody>
      </p:sp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689741" y="2354401"/>
            <a:ext cx="2663059" cy="3170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4000" b="1" dirty="0" err="1">
                <a:solidFill>
                  <a:srgbClr val="0000FF"/>
                </a:solidFill>
                <a:latin typeface="Palatino" charset="0"/>
                <a:cs typeface="+mn-cs"/>
              </a:rPr>
              <a:t>mú</a:t>
            </a:r>
            <a:r>
              <a:rPr lang="en-US" sz="4000" b="1" dirty="0" err="1">
                <a:solidFill>
                  <a:srgbClr val="FF0000"/>
                </a:solidFill>
                <a:latin typeface="Palatino" charset="0"/>
                <a:cs typeface="+mn-cs"/>
              </a:rPr>
              <a:t>s</a:t>
            </a:r>
            <a:r>
              <a:rPr lang="en-US" sz="4000" b="1" dirty="0" err="1">
                <a:solidFill>
                  <a:srgbClr val="0000FF"/>
                </a:solidFill>
                <a:latin typeface="Palatino" charset="0"/>
                <a:cs typeface="+mn-cs"/>
              </a:rPr>
              <a:t>ica</a:t>
            </a:r>
            <a:endParaRPr lang="en-US" sz="4000" b="1" dirty="0">
              <a:solidFill>
                <a:srgbClr val="0000FF"/>
              </a:solidFill>
              <a:latin typeface="Palatino" charset="0"/>
              <a:cs typeface="+mn-cs"/>
            </a:endParaRPr>
          </a:p>
          <a:p>
            <a:pPr>
              <a:defRPr/>
            </a:pPr>
            <a:r>
              <a:rPr lang="en-US" sz="4000" b="1" dirty="0" err="1">
                <a:solidFill>
                  <a:srgbClr val="0000FF"/>
                </a:solidFill>
                <a:latin typeface="Palatino" charset="0"/>
                <a:cs typeface="+mn-cs"/>
              </a:rPr>
              <a:t>pre</a:t>
            </a:r>
            <a:r>
              <a:rPr lang="en-US" sz="4000" b="1" dirty="0" err="1">
                <a:solidFill>
                  <a:srgbClr val="FF0000"/>
                </a:solidFill>
                <a:latin typeface="Palatino" charset="0"/>
                <a:cs typeface="+mn-cs"/>
              </a:rPr>
              <a:t>s</a:t>
            </a:r>
            <a:r>
              <a:rPr lang="en-US" sz="4000" b="1" dirty="0" err="1">
                <a:solidFill>
                  <a:srgbClr val="0000FF"/>
                </a:solidFill>
                <a:latin typeface="Palatino" charset="0"/>
                <a:cs typeface="+mn-cs"/>
              </a:rPr>
              <a:t>idente</a:t>
            </a:r>
            <a:endParaRPr lang="en-US" sz="4000" b="1" dirty="0">
              <a:solidFill>
                <a:srgbClr val="0000FF"/>
              </a:solidFill>
              <a:latin typeface="Palatino" charset="0"/>
              <a:cs typeface="+mn-cs"/>
            </a:endParaRPr>
          </a:p>
          <a:p>
            <a:pPr>
              <a:defRPr/>
            </a:pPr>
            <a:r>
              <a:rPr lang="en-US" sz="4000" b="1" dirty="0">
                <a:solidFill>
                  <a:srgbClr val="0000FF"/>
                </a:solidFill>
                <a:latin typeface="Palatino" charset="0"/>
                <a:cs typeface="+mn-cs"/>
              </a:rPr>
              <a:t>Co</a:t>
            </a:r>
            <a:r>
              <a:rPr lang="en-US" sz="4000" b="1" dirty="0">
                <a:solidFill>
                  <a:srgbClr val="FF0000"/>
                </a:solidFill>
                <a:latin typeface="Palatino" charset="0"/>
                <a:cs typeface="+mn-cs"/>
              </a:rPr>
              <a:t>z</a:t>
            </a:r>
            <a:r>
              <a:rPr lang="en-US" sz="4000" b="1" dirty="0">
                <a:solidFill>
                  <a:srgbClr val="0000FF"/>
                </a:solidFill>
                <a:latin typeface="Palatino" charset="0"/>
                <a:cs typeface="+mn-cs"/>
              </a:rPr>
              <a:t>umel</a:t>
            </a:r>
          </a:p>
          <a:p>
            <a:pPr>
              <a:defRPr/>
            </a:pPr>
            <a:r>
              <a:rPr lang="en-US" sz="4000" b="1" dirty="0">
                <a:solidFill>
                  <a:srgbClr val="0000FF"/>
                </a:solidFill>
                <a:latin typeface="Palatino" charset="0"/>
                <a:cs typeface="+mn-cs"/>
              </a:rPr>
              <a:t>¡</a:t>
            </a:r>
            <a:r>
              <a:rPr lang="en-US" sz="4000" b="1" dirty="0" err="1">
                <a:solidFill>
                  <a:srgbClr val="0000FF"/>
                </a:solidFill>
                <a:latin typeface="Palatino" charset="0"/>
                <a:cs typeface="+mn-cs"/>
              </a:rPr>
              <a:t>ha</a:t>
            </a:r>
            <a:r>
              <a:rPr lang="en-US" sz="4000" b="1" dirty="0" err="1">
                <a:solidFill>
                  <a:srgbClr val="FF0000"/>
                </a:solidFill>
                <a:latin typeface="Palatino" charset="0"/>
                <a:cs typeface="+mn-cs"/>
              </a:rPr>
              <a:t>z</a:t>
            </a:r>
            <a:r>
              <a:rPr lang="en-US" sz="4000" b="1" dirty="0" err="1">
                <a:solidFill>
                  <a:srgbClr val="0000FF"/>
                </a:solidFill>
                <a:latin typeface="Palatino" charset="0"/>
                <a:cs typeface="+mn-cs"/>
              </a:rPr>
              <a:t>telo</a:t>
            </a:r>
            <a:r>
              <a:rPr lang="en-US" sz="4000" b="1" dirty="0">
                <a:solidFill>
                  <a:srgbClr val="0000FF"/>
                </a:solidFill>
                <a:latin typeface="Palatino" charset="0"/>
                <a:cs typeface="+mn-cs"/>
              </a:rPr>
              <a:t>!</a:t>
            </a:r>
          </a:p>
          <a:p>
            <a:pPr>
              <a:defRPr/>
            </a:pPr>
            <a:r>
              <a:rPr lang="en-US" sz="4000" b="1" dirty="0" err="1">
                <a:solidFill>
                  <a:srgbClr val="0000FF"/>
                </a:solidFill>
                <a:latin typeface="Palatino" charset="0"/>
                <a:cs typeface="+mn-cs"/>
              </a:rPr>
              <a:t>I</a:t>
            </a:r>
            <a:r>
              <a:rPr lang="en-US" sz="4000" b="1" dirty="0" err="1">
                <a:solidFill>
                  <a:srgbClr val="FF0000"/>
                </a:solidFill>
                <a:latin typeface="Palatino" charset="0"/>
                <a:cs typeface="+mn-cs"/>
              </a:rPr>
              <a:t>s</a:t>
            </a:r>
            <a:r>
              <a:rPr lang="en-US" sz="4000" b="1" dirty="0" err="1">
                <a:solidFill>
                  <a:srgbClr val="0000FF"/>
                </a:solidFill>
                <a:latin typeface="Palatino" charset="0"/>
                <a:cs typeface="+mn-cs"/>
              </a:rPr>
              <a:t>idora</a:t>
            </a:r>
            <a:endParaRPr lang="en-US" sz="4000" dirty="0">
              <a:latin typeface="Palatino" charset="0"/>
              <a:cs typeface="+mn-cs"/>
            </a:endParaRPr>
          </a:p>
        </p:txBody>
      </p:sp>
      <p:pic>
        <p:nvPicPr>
          <p:cNvPr id="5" name="Picture 4" descr="rattlesnake_striking.img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62"/>
          <a:stretch/>
        </p:blipFill>
        <p:spPr>
          <a:xfrm>
            <a:off x="4724400" y="2485437"/>
            <a:ext cx="3996838" cy="2886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47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2185214"/>
          </a:xfrm>
          <a:prstGeom prst="rect">
            <a:avLst/>
          </a:prstGeom>
          <a:solidFill>
            <a:srgbClr val="FFFF00"/>
          </a:solidFill>
          <a:ln w="19050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6600" dirty="0" err="1" smtClean="0">
                <a:solidFill>
                  <a:srgbClr val="FF0000"/>
                </a:solidFill>
                <a:latin typeface="Arial Black"/>
                <a:cs typeface="+mn-cs"/>
              </a:rPr>
              <a:t>Articula</a:t>
            </a:r>
            <a:r>
              <a:rPr lang="en-US" sz="8800" dirty="0" smtClean="0">
                <a:solidFill>
                  <a:srgbClr val="FF0000"/>
                </a:solidFill>
                <a:latin typeface="Arial Black"/>
                <a:cs typeface="+mn-cs"/>
              </a:rPr>
              <a:t> </a:t>
            </a:r>
            <a:endParaRPr lang="en-US" sz="8800" dirty="0">
              <a:solidFill>
                <a:srgbClr val="FF0000"/>
              </a:solidFill>
              <a:latin typeface="Arial Black"/>
              <a:cs typeface="+mn-cs"/>
            </a:endParaRPr>
          </a:p>
          <a:p>
            <a:pPr algn="ctr">
              <a:defRPr/>
            </a:pPr>
            <a:r>
              <a:rPr lang="en-US" sz="4800" dirty="0">
                <a:solidFill>
                  <a:srgbClr val="FF0000"/>
                </a:solidFill>
                <a:latin typeface="Arial Black"/>
                <a:cs typeface="+mn-cs"/>
              </a:rPr>
              <a:t>en </a:t>
            </a:r>
            <a:r>
              <a:rPr lang="en-US" sz="4800" dirty="0" err="1">
                <a:solidFill>
                  <a:srgbClr val="FF0000"/>
                </a:solidFill>
                <a:latin typeface="Arial Black"/>
                <a:cs typeface="+mn-cs"/>
              </a:rPr>
              <a:t>voz</a:t>
            </a:r>
            <a:r>
              <a:rPr lang="en-US" sz="4800" dirty="0">
                <a:solidFill>
                  <a:srgbClr val="FF0000"/>
                </a:solidFill>
                <a:latin typeface="Arial Black"/>
                <a:cs typeface="+mn-cs"/>
              </a:rPr>
              <a:t> </a:t>
            </a:r>
            <a:r>
              <a:rPr lang="en-US" sz="4800" dirty="0" err="1">
                <a:solidFill>
                  <a:srgbClr val="FF0000"/>
                </a:solidFill>
                <a:latin typeface="Arial Black"/>
                <a:cs typeface="+mn-cs"/>
              </a:rPr>
              <a:t>alta</a:t>
            </a:r>
            <a:endParaRPr lang="en-US" sz="8800" dirty="0">
              <a:solidFill>
                <a:srgbClr val="FF0000"/>
              </a:solidFill>
              <a:latin typeface="Arial Black"/>
              <a:cs typeface="+mn-cs"/>
            </a:endParaRP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841562" y="2975908"/>
            <a:ext cx="2892238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4000" b="1" dirty="0" err="1">
                <a:solidFill>
                  <a:srgbClr val="0000FF"/>
                </a:solidFill>
                <a:latin typeface="Palatino" charset="0"/>
                <a:cs typeface="+mn-cs"/>
              </a:rPr>
              <a:t>mu</a:t>
            </a:r>
            <a:r>
              <a:rPr lang="en-US" sz="4000" b="1" dirty="0" err="1">
                <a:solidFill>
                  <a:srgbClr val="FF0000"/>
                </a:solidFill>
                <a:latin typeface="Palatino" charset="0"/>
                <a:cs typeface="+mn-cs"/>
              </a:rPr>
              <a:t>s</a:t>
            </a:r>
            <a:r>
              <a:rPr lang="en-US" sz="4000" b="1" dirty="0" err="1">
                <a:solidFill>
                  <a:srgbClr val="0000FF"/>
                </a:solidFill>
                <a:latin typeface="Palatino" charset="0"/>
                <a:cs typeface="+mn-cs"/>
              </a:rPr>
              <a:t>icólogo</a:t>
            </a:r>
            <a:endParaRPr lang="en-US" sz="4000" b="1" dirty="0">
              <a:solidFill>
                <a:srgbClr val="0000FF"/>
              </a:solidFill>
              <a:latin typeface="Palatino" charset="0"/>
              <a:cs typeface="+mn-cs"/>
            </a:endParaRPr>
          </a:p>
          <a:p>
            <a:pPr>
              <a:defRPr/>
            </a:pPr>
            <a:r>
              <a:rPr lang="en-US" sz="4000" b="1" dirty="0" err="1">
                <a:solidFill>
                  <a:srgbClr val="0000FF"/>
                </a:solidFill>
                <a:latin typeface="Palatino" charset="0"/>
                <a:cs typeface="+mn-cs"/>
              </a:rPr>
              <a:t>belle</a:t>
            </a:r>
            <a:r>
              <a:rPr lang="en-US" sz="4000" b="1" dirty="0" err="1">
                <a:solidFill>
                  <a:srgbClr val="FF0000"/>
                </a:solidFill>
                <a:latin typeface="Palatino" charset="0"/>
                <a:cs typeface="+mn-cs"/>
              </a:rPr>
              <a:t>z</a:t>
            </a:r>
            <a:r>
              <a:rPr lang="en-US" sz="4000" b="1" dirty="0" err="1">
                <a:solidFill>
                  <a:srgbClr val="0000FF"/>
                </a:solidFill>
                <a:latin typeface="Palatino" charset="0"/>
                <a:cs typeface="+mn-cs"/>
              </a:rPr>
              <a:t>a</a:t>
            </a:r>
            <a:endParaRPr lang="en-US" sz="4000" b="1" dirty="0">
              <a:solidFill>
                <a:srgbClr val="0000FF"/>
              </a:solidFill>
              <a:latin typeface="Palatino" charset="0"/>
              <a:cs typeface="+mn-cs"/>
            </a:endParaRPr>
          </a:p>
          <a:p>
            <a:pPr>
              <a:defRPr/>
            </a:pPr>
            <a:r>
              <a:rPr lang="en-US" sz="4000" b="1" dirty="0">
                <a:solidFill>
                  <a:srgbClr val="0000FF"/>
                </a:solidFill>
                <a:latin typeface="Palatino" charset="0"/>
                <a:cs typeface="+mn-cs"/>
              </a:rPr>
              <a:t>la </a:t>
            </a:r>
            <a:r>
              <a:rPr lang="en-US" sz="4000" b="1" dirty="0" smtClean="0">
                <a:solidFill>
                  <a:srgbClr val="FF0000"/>
                </a:solidFill>
                <a:latin typeface="Palatino" charset="0"/>
                <a:cs typeface="+mn-cs"/>
              </a:rPr>
              <a:t>z</a:t>
            </a:r>
            <a:r>
              <a:rPr lang="en-US" sz="4000" b="1" dirty="0" smtClean="0">
                <a:solidFill>
                  <a:srgbClr val="0000FF"/>
                </a:solidFill>
                <a:latin typeface="Palatino" charset="0"/>
                <a:cs typeface="+mn-cs"/>
              </a:rPr>
              <a:t>eta</a:t>
            </a:r>
            <a:endParaRPr lang="en-US" sz="4000" b="1" dirty="0">
              <a:solidFill>
                <a:srgbClr val="0000FF"/>
              </a:solidFill>
              <a:latin typeface="Palatino" charset="0"/>
              <a:cs typeface="+mn-cs"/>
            </a:endParaRPr>
          </a:p>
        </p:txBody>
      </p:sp>
      <p:pic>
        <p:nvPicPr>
          <p:cNvPr id="6" name="Picture 5" descr="rattlesnake_thumb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0" y="2628900"/>
            <a:ext cx="2746022" cy="2746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850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2185214"/>
          </a:xfrm>
          <a:prstGeom prst="rect">
            <a:avLst/>
          </a:prstGeom>
          <a:solidFill>
            <a:srgbClr val="FFFF00"/>
          </a:solidFill>
          <a:ln w="19050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6600" dirty="0" err="1" smtClean="0">
                <a:solidFill>
                  <a:srgbClr val="FF0000"/>
                </a:solidFill>
                <a:latin typeface="Arial Black"/>
                <a:cs typeface="+mn-cs"/>
              </a:rPr>
              <a:t>Articula</a:t>
            </a:r>
            <a:r>
              <a:rPr lang="en-US" sz="8800" dirty="0" smtClean="0">
                <a:solidFill>
                  <a:srgbClr val="FF0000"/>
                </a:solidFill>
                <a:latin typeface="Arial Black"/>
                <a:cs typeface="+mn-cs"/>
              </a:rPr>
              <a:t> </a:t>
            </a:r>
            <a:endParaRPr lang="en-US" sz="8800" dirty="0">
              <a:solidFill>
                <a:srgbClr val="FF0000"/>
              </a:solidFill>
              <a:latin typeface="Arial Black"/>
              <a:cs typeface="+mn-cs"/>
            </a:endParaRPr>
          </a:p>
          <a:p>
            <a:pPr algn="ctr">
              <a:defRPr/>
            </a:pPr>
            <a:r>
              <a:rPr lang="en-US" sz="4800" dirty="0">
                <a:solidFill>
                  <a:srgbClr val="FF0000"/>
                </a:solidFill>
                <a:latin typeface="Arial Black"/>
                <a:cs typeface="+mn-cs"/>
              </a:rPr>
              <a:t>en </a:t>
            </a:r>
            <a:r>
              <a:rPr lang="en-US" sz="4800" dirty="0" err="1">
                <a:solidFill>
                  <a:srgbClr val="FF0000"/>
                </a:solidFill>
                <a:latin typeface="Arial Black"/>
                <a:cs typeface="+mn-cs"/>
              </a:rPr>
              <a:t>voz</a:t>
            </a:r>
            <a:r>
              <a:rPr lang="en-US" sz="4800" dirty="0">
                <a:solidFill>
                  <a:srgbClr val="FF0000"/>
                </a:solidFill>
                <a:latin typeface="Arial Black"/>
                <a:cs typeface="+mn-cs"/>
              </a:rPr>
              <a:t> </a:t>
            </a:r>
            <a:r>
              <a:rPr lang="en-US" sz="4800" dirty="0" err="1">
                <a:solidFill>
                  <a:srgbClr val="FF0000"/>
                </a:solidFill>
                <a:latin typeface="Arial Black"/>
                <a:cs typeface="+mn-cs"/>
              </a:rPr>
              <a:t>alta</a:t>
            </a:r>
            <a:endParaRPr lang="en-US" sz="8800" dirty="0">
              <a:solidFill>
                <a:srgbClr val="FF0000"/>
              </a:solidFill>
              <a:latin typeface="Arial Black"/>
              <a:cs typeface="+mn-cs"/>
            </a:endParaRP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437208" y="2514243"/>
            <a:ext cx="8478192" cy="2400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5000" b="1" dirty="0" err="1">
                <a:solidFill>
                  <a:srgbClr val="0000FF"/>
                </a:solidFill>
                <a:latin typeface="Palatino" charset="0"/>
                <a:cs typeface="+mn-cs"/>
              </a:rPr>
              <a:t>I</a:t>
            </a:r>
            <a:r>
              <a:rPr lang="en-US" sz="5000" b="1" dirty="0" err="1">
                <a:solidFill>
                  <a:srgbClr val="FF0000"/>
                </a:solidFill>
                <a:latin typeface="Palatino" charset="0"/>
                <a:cs typeface="+mn-cs"/>
              </a:rPr>
              <a:t>s</a:t>
            </a:r>
            <a:r>
              <a:rPr lang="en-US" sz="5000" b="1" dirty="0" err="1">
                <a:solidFill>
                  <a:srgbClr val="0000FF"/>
                </a:solidFill>
                <a:latin typeface="Palatino" charset="0"/>
                <a:cs typeface="+mn-cs"/>
              </a:rPr>
              <a:t>i</a:t>
            </a:r>
            <a:r>
              <a:rPr lang="en-US" sz="5000" b="1" dirty="0" err="1">
                <a:solidFill>
                  <a:srgbClr val="FF0000"/>
                </a:solidFill>
                <a:latin typeface="Palatino" charset="0"/>
                <a:cs typeface="+mn-cs"/>
              </a:rPr>
              <a:t>d</a:t>
            </a:r>
            <a:r>
              <a:rPr lang="en-US" sz="5000" b="1" dirty="0" err="1">
                <a:solidFill>
                  <a:srgbClr val="0000FF"/>
                </a:solidFill>
                <a:latin typeface="Palatino" charset="0"/>
                <a:cs typeface="+mn-cs"/>
              </a:rPr>
              <a:t>ora</a:t>
            </a:r>
            <a:r>
              <a:rPr lang="en-US" sz="5000" b="1" dirty="0">
                <a:solidFill>
                  <a:srgbClr val="0000FF"/>
                </a:solidFill>
                <a:latin typeface="Palatino" charset="0"/>
                <a:cs typeface="+mn-cs"/>
              </a:rPr>
              <a:t> </a:t>
            </a:r>
            <a:r>
              <a:rPr lang="en-US" sz="5000" b="1" dirty="0" err="1">
                <a:solidFill>
                  <a:srgbClr val="0000FF"/>
                </a:solidFill>
                <a:latin typeface="Palatino" charset="0"/>
                <a:cs typeface="+mn-cs"/>
              </a:rPr>
              <a:t>e</a:t>
            </a:r>
            <a:r>
              <a:rPr lang="en-US" sz="5000" b="1" dirty="0" err="1">
                <a:solidFill>
                  <a:srgbClr val="FF0000"/>
                </a:solidFill>
                <a:latin typeface="Palatino" charset="0"/>
                <a:cs typeface="+mn-cs"/>
              </a:rPr>
              <a:t>s</a:t>
            </a:r>
            <a:r>
              <a:rPr lang="en-US" sz="5000" b="1" dirty="0">
                <a:solidFill>
                  <a:srgbClr val="0000FF"/>
                </a:solidFill>
                <a:latin typeface="Palatino" charset="0"/>
                <a:cs typeface="+mn-cs"/>
              </a:rPr>
              <a:t> la </a:t>
            </a:r>
            <a:r>
              <a:rPr lang="en-US" sz="5000" b="1" dirty="0" err="1" smtClean="0">
                <a:solidFill>
                  <a:srgbClr val="FF0000"/>
                </a:solidFill>
                <a:latin typeface="Palatino" charset="0"/>
                <a:cs typeface="+mn-cs"/>
              </a:rPr>
              <a:t>p</a:t>
            </a:r>
            <a:r>
              <a:rPr lang="en-US" sz="5000" b="1" dirty="0" err="1" smtClean="0">
                <a:solidFill>
                  <a:srgbClr val="0000FF"/>
                </a:solidFill>
                <a:latin typeface="Palatino" charset="0"/>
                <a:cs typeface="+mn-cs"/>
              </a:rPr>
              <a:t>re</a:t>
            </a:r>
            <a:r>
              <a:rPr lang="en-US" sz="5000" b="1" dirty="0" err="1" smtClean="0">
                <a:solidFill>
                  <a:srgbClr val="FF0000"/>
                </a:solidFill>
                <a:latin typeface="Palatino" charset="0"/>
                <a:cs typeface="+mn-cs"/>
              </a:rPr>
              <a:t>s</a:t>
            </a:r>
            <a:r>
              <a:rPr lang="en-US" sz="5000" b="1" dirty="0" err="1" smtClean="0">
                <a:solidFill>
                  <a:srgbClr val="0000FF"/>
                </a:solidFill>
                <a:latin typeface="Palatino" charset="0"/>
                <a:cs typeface="+mn-cs"/>
              </a:rPr>
              <a:t>i</a:t>
            </a:r>
            <a:r>
              <a:rPr lang="en-US" sz="5000" b="1" dirty="0" err="1" smtClean="0">
                <a:solidFill>
                  <a:srgbClr val="FF0000"/>
                </a:solidFill>
                <a:latin typeface="Palatino" charset="0"/>
                <a:cs typeface="+mn-cs"/>
              </a:rPr>
              <a:t>d</a:t>
            </a:r>
            <a:r>
              <a:rPr lang="en-US" sz="5000" b="1" dirty="0" err="1" smtClean="0">
                <a:solidFill>
                  <a:srgbClr val="0000FF"/>
                </a:solidFill>
                <a:latin typeface="Palatino" charset="0"/>
                <a:cs typeface="+mn-cs"/>
              </a:rPr>
              <a:t>en</a:t>
            </a:r>
            <a:r>
              <a:rPr lang="en-US" sz="5000" b="1" dirty="0" err="1" smtClean="0">
                <a:solidFill>
                  <a:srgbClr val="FF0000"/>
                </a:solidFill>
                <a:latin typeface="Palatino" charset="0"/>
                <a:cs typeface="+mn-cs"/>
              </a:rPr>
              <a:t>t</a:t>
            </a:r>
            <a:r>
              <a:rPr lang="en-US" sz="5000" b="1" dirty="0" err="1" smtClean="0">
                <a:solidFill>
                  <a:srgbClr val="0000FF"/>
                </a:solidFill>
                <a:latin typeface="Palatino" charset="0"/>
                <a:cs typeface="+mn-cs"/>
              </a:rPr>
              <a:t>a</a:t>
            </a:r>
            <a:r>
              <a:rPr lang="en-US" sz="5000" b="1" dirty="0">
                <a:solidFill>
                  <a:srgbClr val="0000FF"/>
                </a:solidFill>
                <a:latin typeface="Palatino" charset="0"/>
              </a:rPr>
              <a:t> </a:t>
            </a:r>
            <a:r>
              <a:rPr lang="en-US" sz="5000" b="1" dirty="0" smtClean="0">
                <a:solidFill>
                  <a:srgbClr val="FF0000"/>
                </a:solidFill>
                <a:latin typeface="Palatino" charset="0"/>
                <a:cs typeface="+mn-cs"/>
              </a:rPr>
              <a:t>d</a:t>
            </a:r>
            <a:r>
              <a:rPr lang="en-US" sz="5000" b="1" dirty="0" smtClean="0">
                <a:solidFill>
                  <a:srgbClr val="0000FF"/>
                </a:solidFill>
                <a:latin typeface="Palatino" charset="0"/>
                <a:cs typeface="+mn-cs"/>
              </a:rPr>
              <a:t>e </a:t>
            </a:r>
            <a:r>
              <a:rPr lang="en-US" sz="5000" b="1" dirty="0">
                <a:solidFill>
                  <a:srgbClr val="0000FF"/>
                </a:solidFill>
                <a:latin typeface="Palatino" charset="0"/>
                <a:cs typeface="+mn-cs"/>
              </a:rPr>
              <a:t>la </a:t>
            </a:r>
            <a:r>
              <a:rPr lang="en-US" sz="5000" b="1" dirty="0" err="1">
                <a:solidFill>
                  <a:srgbClr val="0000FF"/>
                </a:solidFill>
                <a:latin typeface="Palatino" charset="0"/>
                <a:cs typeface="+mn-cs"/>
              </a:rPr>
              <a:t>e</a:t>
            </a:r>
            <a:r>
              <a:rPr lang="en-US" sz="5000" b="1" dirty="0" err="1">
                <a:solidFill>
                  <a:srgbClr val="FF0000"/>
                </a:solidFill>
                <a:latin typeface="Palatino" charset="0"/>
                <a:cs typeface="+mn-cs"/>
              </a:rPr>
              <a:t>sc</a:t>
            </a:r>
            <a:r>
              <a:rPr lang="en-US" sz="5000" b="1" dirty="0" err="1">
                <a:solidFill>
                  <a:srgbClr val="0000FF"/>
                </a:solidFill>
                <a:latin typeface="Palatino" charset="0"/>
                <a:cs typeface="+mn-cs"/>
              </a:rPr>
              <a:t>uela</a:t>
            </a:r>
            <a:r>
              <a:rPr lang="en-US" sz="5000" b="1" dirty="0">
                <a:solidFill>
                  <a:srgbClr val="0000FF"/>
                </a:solidFill>
                <a:latin typeface="Palatino" charset="0"/>
                <a:cs typeface="+mn-cs"/>
              </a:rPr>
              <a:t> </a:t>
            </a:r>
            <a:r>
              <a:rPr lang="en-US" sz="5000" b="1" dirty="0" smtClean="0">
                <a:solidFill>
                  <a:srgbClr val="FF0000"/>
                </a:solidFill>
                <a:latin typeface="Palatino" charset="0"/>
                <a:cs typeface="+mn-cs"/>
              </a:rPr>
              <a:t>d</a:t>
            </a:r>
            <a:r>
              <a:rPr lang="en-US" sz="5000" b="1" dirty="0" smtClean="0">
                <a:solidFill>
                  <a:srgbClr val="0000FF"/>
                </a:solidFill>
                <a:latin typeface="Palatino" charset="0"/>
                <a:cs typeface="+mn-cs"/>
              </a:rPr>
              <a:t>e </a:t>
            </a:r>
            <a:r>
              <a:rPr lang="en-US" sz="5000" b="1" dirty="0" err="1" smtClean="0">
                <a:solidFill>
                  <a:srgbClr val="0000FF"/>
                </a:solidFill>
                <a:latin typeface="Palatino" charset="0"/>
                <a:cs typeface="+mn-cs"/>
              </a:rPr>
              <a:t>mu</a:t>
            </a:r>
            <a:r>
              <a:rPr lang="en-US" sz="5000" b="1" dirty="0" err="1" smtClean="0">
                <a:solidFill>
                  <a:srgbClr val="FF0000"/>
                </a:solidFill>
                <a:latin typeface="Palatino" charset="0"/>
                <a:cs typeface="+mn-cs"/>
              </a:rPr>
              <a:t>s</a:t>
            </a:r>
            <a:r>
              <a:rPr lang="en-US" sz="5000" b="1" dirty="0" err="1" smtClean="0">
                <a:solidFill>
                  <a:srgbClr val="0000FF"/>
                </a:solidFill>
                <a:latin typeface="Palatino" charset="0"/>
                <a:cs typeface="+mn-cs"/>
              </a:rPr>
              <a:t>i</a:t>
            </a:r>
            <a:r>
              <a:rPr lang="en-US" sz="5000" b="1" dirty="0" err="1" smtClean="0">
                <a:solidFill>
                  <a:srgbClr val="FF0000"/>
                </a:solidFill>
                <a:latin typeface="Palatino" charset="0"/>
                <a:cs typeface="+mn-cs"/>
              </a:rPr>
              <a:t>c</a:t>
            </a:r>
            <a:r>
              <a:rPr lang="en-US" sz="5000" b="1" dirty="0" err="1" smtClean="0">
                <a:solidFill>
                  <a:srgbClr val="0000FF"/>
                </a:solidFill>
                <a:latin typeface="Palatino" charset="0"/>
                <a:cs typeface="+mn-cs"/>
              </a:rPr>
              <a:t>ología</a:t>
            </a:r>
            <a:r>
              <a:rPr lang="en-US" sz="5000" b="1" dirty="0" smtClean="0">
                <a:solidFill>
                  <a:srgbClr val="0000FF"/>
                </a:solidFill>
                <a:latin typeface="Palatino" charset="0"/>
                <a:cs typeface="+mn-cs"/>
              </a:rPr>
              <a:t> </a:t>
            </a:r>
            <a:r>
              <a:rPr lang="en-US" sz="5000" b="1" dirty="0">
                <a:solidFill>
                  <a:srgbClr val="FF0000"/>
                </a:solidFill>
                <a:latin typeface="Palatino" charset="0"/>
                <a:cs typeface="+mn-cs"/>
              </a:rPr>
              <a:t>d</a:t>
            </a:r>
            <a:r>
              <a:rPr lang="en-US" sz="5000" b="1" dirty="0">
                <a:solidFill>
                  <a:srgbClr val="0000FF"/>
                </a:solidFill>
                <a:latin typeface="Palatino" charset="0"/>
                <a:cs typeface="+mn-cs"/>
              </a:rPr>
              <a:t>e</a:t>
            </a:r>
          </a:p>
          <a:p>
            <a:pPr>
              <a:defRPr/>
            </a:pPr>
            <a:r>
              <a:rPr lang="en-US" sz="5000" b="1" smtClean="0">
                <a:solidFill>
                  <a:srgbClr val="0000FF"/>
                </a:solidFill>
                <a:latin typeface="Palatino" charset="0"/>
                <a:cs typeface="+mn-cs"/>
              </a:rPr>
              <a:t>I</a:t>
            </a:r>
            <a:r>
              <a:rPr lang="en-US" sz="5000" b="1" smtClean="0">
                <a:solidFill>
                  <a:srgbClr val="FF0000"/>
                </a:solidFill>
                <a:latin typeface="Palatino" charset="0"/>
                <a:cs typeface="+mn-cs"/>
              </a:rPr>
              <a:t>st</a:t>
            </a:r>
            <a:r>
              <a:rPr lang="en-US" sz="5000" b="1" smtClean="0">
                <a:solidFill>
                  <a:srgbClr val="0000FF"/>
                </a:solidFill>
                <a:latin typeface="Palatino" charset="0"/>
                <a:cs typeface="+mn-cs"/>
              </a:rPr>
              <a:t>am</a:t>
            </a:r>
            <a:r>
              <a:rPr lang="en-US" sz="5000" b="1" smtClean="0">
                <a:solidFill>
                  <a:srgbClr val="FF0000"/>
                </a:solidFill>
                <a:latin typeface="Palatino" charset="0"/>
                <a:cs typeface="+mn-cs"/>
              </a:rPr>
              <a:t>b</a:t>
            </a:r>
            <a:r>
              <a:rPr lang="en-US" sz="5000" b="1" smtClean="0">
                <a:solidFill>
                  <a:srgbClr val="0000FF"/>
                </a:solidFill>
                <a:latin typeface="Palatino" charset="0"/>
                <a:cs typeface="+mn-cs"/>
              </a:rPr>
              <a:t>ul</a:t>
            </a:r>
            <a:r>
              <a:rPr lang="en-US" sz="5000" b="1" dirty="0" smtClean="0">
                <a:solidFill>
                  <a:srgbClr val="0000FF"/>
                </a:solidFill>
                <a:latin typeface="Palatino" charset="0"/>
                <a:cs typeface="+mn-cs"/>
              </a:rPr>
              <a:t>.</a:t>
            </a:r>
            <a:endParaRPr lang="en-US" sz="5000" b="1" dirty="0">
              <a:solidFill>
                <a:srgbClr val="0000FF"/>
              </a:solidFill>
              <a:latin typeface="Palatino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41827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1446550"/>
          </a:xfrm>
          <a:prstGeom prst="rect">
            <a:avLst/>
          </a:prstGeom>
          <a:solidFill>
            <a:srgbClr val="FFFF00"/>
          </a:solidFill>
          <a:ln w="19050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8800" dirty="0" err="1" smtClean="0">
                <a:solidFill>
                  <a:srgbClr val="FF0000"/>
                </a:solidFill>
                <a:latin typeface="Arial Black"/>
                <a:cs typeface="+mn-cs"/>
              </a:rPr>
              <a:t>Resumen</a:t>
            </a:r>
            <a:endParaRPr lang="en-US" sz="8800" dirty="0">
              <a:solidFill>
                <a:srgbClr val="FF0000"/>
              </a:solidFill>
              <a:latin typeface="Arial Black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09600" y="1562100"/>
            <a:ext cx="8305800" cy="39549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es-ES_tradnl" sz="3000" dirty="0" smtClean="0"/>
              <a:t>Hay que evitar la </a:t>
            </a:r>
            <a:r>
              <a:rPr lang="es-ES_tradnl" sz="3000" dirty="0" err="1" smtClean="0"/>
              <a:t>schwa</a:t>
            </a:r>
            <a:r>
              <a:rPr lang="es-ES_tradnl" sz="3000" dirty="0" smtClean="0"/>
              <a:t> /</a:t>
            </a:r>
            <a:r>
              <a:rPr lang="en-US" sz="3000" dirty="0" err="1" smtClean="0"/>
              <a:t>ə</a:t>
            </a:r>
            <a:r>
              <a:rPr lang="en-US" sz="3000" dirty="0" smtClean="0"/>
              <a:t>/</a:t>
            </a:r>
            <a:endParaRPr lang="es-ES_tradnl" sz="3000" dirty="0" smtClean="0"/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es-ES_tradnl" sz="3000" dirty="0" smtClean="0"/>
              <a:t>Las vocales deben ser tensas y cortas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es-ES_tradnl" sz="3000" dirty="0" smtClean="0"/>
              <a:t>No aspiramos /p, t, k/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es-ES_tradnl" sz="3000" dirty="0" smtClean="0"/>
              <a:t>/t/ es dental (no alveolar)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es-ES_tradnl" sz="3000" dirty="0" smtClean="0"/>
              <a:t>Pronunciamos /b, d, g/ “suave”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es-ES_tradnl" sz="3000" dirty="0" smtClean="0"/>
              <a:t>/d/ es dental (no alveolar)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es-ES_tradnl" sz="3000" dirty="0" smtClean="0"/>
              <a:t>“s” es suave (como la serpiente)</a:t>
            </a:r>
            <a:endParaRPr lang="es-ES_tradnl" sz="3000" dirty="0"/>
          </a:p>
        </p:txBody>
      </p:sp>
    </p:spTree>
    <p:extLst>
      <p:ext uri="{BB962C8B-B14F-4D97-AF65-F5344CB8AC3E}">
        <p14:creationId xmlns:p14="http://schemas.microsoft.com/office/powerpoint/2010/main" val="3837020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question-mark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38100"/>
            <a:ext cx="5753100" cy="57531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410200" y="2300526"/>
            <a:ext cx="36576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5000" dirty="0" smtClean="0"/>
              <a:t>¿Preguntas?</a:t>
            </a:r>
            <a:endParaRPr lang="es-ES_tradnl" sz="5000" dirty="0"/>
          </a:p>
        </p:txBody>
      </p:sp>
    </p:spTree>
    <p:extLst>
      <p:ext uri="{BB962C8B-B14F-4D97-AF65-F5344CB8AC3E}">
        <p14:creationId xmlns:p14="http://schemas.microsoft.com/office/powerpoint/2010/main" val="656284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90819" y="2552700"/>
            <a:ext cx="119760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6600" dirty="0" smtClean="0">
                <a:solidFill>
                  <a:schemeClr val="bg1"/>
                </a:solidFill>
              </a:rPr>
              <a:t>[a]</a:t>
            </a:r>
            <a:endParaRPr lang="es-ES_tradnl" sz="6600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114300"/>
            <a:ext cx="9144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6600" dirty="0" smtClean="0">
                <a:solidFill>
                  <a:schemeClr val="bg1"/>
                </a:solidFill>
              </a:rPr>
              <a:t>Las vocales del español</a:t>
            </a:r>
            <a:endParaRPr lang="es-ES_tradnl" sz="6600" dirty="0">
              <a:solidFill>
                <a:schemeClr val="bg1"/>
              </a:solidFill>
            </a:endParaRPr>
          </a:p>
        </p:txBody>
      </p:sp>
      <p:pic>
        <p:nvPicPr>
          <p:cNvPr id="7" name="Picture 6" descr="vocal_a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1866900"/>
            <a:ext cx="2895600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016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495300"/>
            <a:ext cx="9144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 smtClean="0"/>
              <a:t>¡</a:t>
            </a:r>
            <a:r>
              <a:rPr lang="en-US" sz="6600" dirty="0" err="1" smtClean="0"/>
              <a:t>Practicad</a:t>
            </a:r>
            <a:r>
              <a:rPr lang="en-US" sz="6600" dirty="0" smtClean="0"/>
              <a:t> en casa!</a:t>
            </a:r>
            <a:endParaRPr lang="en-US" sz="6600" dirty="0"/>
          </a:p>
        </p:txBody>
      </p:sp>
      <p:sp>
        <p:nvSpPr>
          <p:cNvPr id="3" name="TextBox 2"/>
          <p:cNvSpPr txBox="1"/>
          <p:nvPr/>
        </p:nvSpPr>
        <p:spPr>
          <a:xfrm>
            <a:off x="567784" y="2324100"/>
            <a:ext cx="773801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3000" dirty="0"/>
              <a:t>http://</a:t>
            </a:r>
            <a:r>
              <a:rPr lang="en-US" sz="3000" dirty="0" err="1"/>
              <a:t>www.uiowa.edu</a:t>
            </a:r>
            <a:r>
              <a:rPr lang="en-US" sz="3000" dirty="0"/>
              <a:t>/~</a:t>
            </a:r>
            <a:r>
              <a:rPr lang="en-US" sz="3000" dirty="0" err="1"/>
              <a:t>acadtech</a:t>
            </a:r>
            <a:r>
              <a:rPr lang="en-US" sz="3000" dirty="0"/>
              <a:t>/phonetics</a:t>
            </a:r>
            <a:r>
              <a:rPr lang="en-US" sz="3000" dirty="0" smtClean="0"/>
              <a:t>/</a:t>
            </a:r>
            <a:endParaRPr lang="en-US" sz="3000" dirty="0"/>
          </a:p>
        </p:txBody>
      </p:sp>
      <p:pic>
        <p:nvPicPr>
          <p:cNvPr id="4" name="Picture 3" descr="header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779"/>
          <a:stretch/>
        </p:blipFill>
        <p:spPr>
          <a:xfrm>
            <a:off x="1369865" y="3574411"/>
            <a:ext cx="2227121" cy="2032463"/>
          </a:xfrm>
          <a:prstGeom prst="rect">
            <a:avLst/>
          </a:prstGeom>
        </p:spPr>
      </p:pic>
      <p:pic>
        <p:nvPicPr>
          <p:cNvPr id="5" name="Picture 4" descr="header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19" b="49960"/>
          <a:stretch/>
        </p:blipFill>
        <p:spPr>
          <a:xfrm>
            <a:off x="3795071" y="4050254"/>
            <a:ext cx="4967929" cy="1017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685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800100"/>
            <a:ext cx="9144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6600" dirty="0" smtClean="0"/>
              <a:t>¡Gracias por venir!</a:t>
            </a:r>
            <a:endParaRPr lang="es-ES_tradnl" sz="6600" dirty="0"/>
          </a:p>
        </p:txBody>
      </p:sp>
      <p:pic>
        <p:nvPicPr>
          <p:cNvPr id="3" name="Picture 2" descr="happy2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2400300"/>
            <a:ext cx="3611880" cy="2410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010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dirty="0" smtClean="0"/>
              <a:t>Referencias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07351" indent="-407351">
              <a:lnSpc>
                <a:spcPct val="100000"/>
              </a:lnSpc>
              <a:spcBef>
                <a:spcPts val="0"/>
              </a:spcBef>
              <a:buNone/>
            </a:pPr>
            <a:r>
              <a:rPr lang="es-ES_tradnl" sz="2000" dirty="0" err="1" smtClean="0"/>
              <a:t>Schwegler</a:t>
            </a:r>
            <a:r>
              <a:rPr lang="es-ES_tradnl" sz="2000" dirty="0" smtClean="0"/>
              <a:t>, A. (2013). Clínica de pronunciación. </a:t>
            </a:r>
            <a:r>
              <a:rPr lang="es-ES_tradnl" sz="2000" dirty="0" err="1" smtClean="0"/>
              <a:t>Middlebury</a:t>
            </a:r>
            <a:r>
              <a:rPr lang="es-ES_tradnl" sz="2000" dirty="0" smtClean="0"/>
              <a:t> </a:t>
            </a:r>
            <a:r>
              <a:rPr lang="es-ES_tradnl" sz="2000" dirty="0" err="1" smtClean="0"/>
              <a:t>College</a:t>
            </a:r>
            <a:r>
              <a:rPr lang="es-ES_tradnl" sz="2000" dirty="0" smtClean="0"/>
              <a:t>. </a:t>
            </a:r>
            <a:endParaRPr lang="es-ES_tradnl" sz="2000" dirty="0"/>
          </a:p>
        </p:txBody>
      </p:sp>
    </p:spTree>
    <p:extLst>
      <p:ext uri="{BB962C8B-B14F-4D97-AF65-F5344CB8AC3E}">
        <p14:creationId xmlns:p14="http://schemas.microsoft.com/office/powerpoint/2010/main" val="1240501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90819" y="2552700"/>
            <a:ext cx="125504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6600" dirty="0" smtClean="0">
                <a:solidFill>
                  <a:schemeClr val="bg1"/>
                </a:solidFill>
              </a:rPr>
              <a:t>[o]</a:t>
            </a:r>
            <a:endParaRPr lang="es-ES_tradnl" sz="6600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114300"/>
            <a:ext cx="9144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6600" dirty="0" smtClean="0">
                <a:solidFill>
                  <a:schemeClr val="bg1"/>
                </a:solidFill>
              </a:rPr>
              <a:t>Las vocales del español</a:t>
            </a:r>
            <a:endParaRPr lang="es-ES_tradnl" sz="6600" dirty="0">
              <a:solidFill>
                <a:schemeClr val="bg1"/>
              </a:solidFill>
            </a:endParaRPr>
          </a:p>
        </p:txBody>
      </p:sp>
      <p:pic>
        <p:nvPicPr>
          <p:cNvPr id="7" name="Picture 6" descr="vocal_o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1866900"/>
            <a:ext cx="2895600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659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90819" y="2552700"/>
            <a:ext cx="123562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6600" dirty="0" smtClean="0">
                <a:solidFill>
                  <a:schemeClr val="bg1"/>
                </a:solidFill>
              </a:rPr>
              <a:t>[u]</a:t>
            </a:r>
            <a:endParaRPr lang="es-ES_tradnl" sz="6600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114300"/>
            <a:ext cx="9144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6600" dirty="0" smtClean="0">
                <a:solidFill>
                  <a:schemeClr val="bg1"/>
                </a:solidFill>
              </a:rPr>
              <a:t>Las vocales del español</a:t>
            </a:r>
            <a:endParaRPr lang="es-ES_tradnl" sz="6600" dirty="0">
              <a:solidFill>
                <a:schemeClr val="bg1"/>
              </a:solidFill>
            </a:endParaRPr>
          </a:p>
        </p:txBody>
      </p:sp>
      <p:pic>
        <p:nvPicPr>
          <p:cNvPr id="7" name="Picture 6" descr="vocal_u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1866900"/>
            <a:ext cx="2971800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246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Books 16x9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Tradition">
      <a:majorFont>
        <a:latin typeface="Candara"/>
        <a:ea typeface=""/>
        <a:cs typeface=""/>
        <a:font script="Jpan" typeface="メイリオ"/>
        <a:font script="Hans" typeface="宋体"/>
        <a:font script="Hant" typeface="新細明體"/>
      </a:majorFont>
      <a:minorFont>
        <a:latin typeface="Candara"/>
        <a:ea typeface=""/>
        <a:cs typeface=""/>
        <a:font script="Jpan" typeface="メイリオ"/>
        <a:font script="Hans" typeface="宋体"/>
        <a:font script="Hant" typeface="新細明體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80000" r="-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30000" t="30000" r="70000" b="10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Books16x9">
      <a:dk1>
        <a:srgbClr val="374C81"/>
      </a:dk1>
      <a:lt1>
        <a:srgbClr val="FFFFFF"/>
      </a:lt1>
      <a:dk2>
        <a:srgbClr val="000000"/>
      </a:dk2>
      <a:lt2>
        <a:srgbClr val="EDE5DF"/>
      </a:lt2>
      <a:accent1>
        <a:srgbClr val="414E77"/>
      </a:accent1>
      <a:accent2>
        <a:srgbClr val="70AAC4"/>
      </a:accent2>
      <a:accent3>
        <a:srgbClr val="8B6A94"/>
      </a:accent3>
      <a:accent4>
        <a:srgbClr val="61A796"/>
      </a:accent4>
      <a:accent5>
        <a:srgbClr val="4E5798"/>
      </a:accent5>
      <a:accent6>
        <a:srgbClr val="7E5C5C"/>
      </a:accent6>
      <a:hlink>
        <a:srgbClr val="0070C0"/>
      </a:hlink>
      <a:folHlink>
        <a:srgbClr val="7030A0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80000" r="-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30000" t="30000" r="70000" b="10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Books16x9">
      <a:dk1>
        <a:srgbClr val="374C81"/>
      </a:dk1>
      <a:lt1>
        <a:srgbClr val="FFFFFF"/>
      </a:lt1>
      <a:dk2>
        <a:srgbClr val="000000"/>
      </a:dk2>
      <a:lt2>
        <a:srgbClr val="EDE5DF"/>
      </a:lt2>
      <a:accent1>
        <a:srgbClr val="414E77"/>
      </a:accent1>
      <a:accent2>
        <a:srgbClr val="70AAC4"/>
      </a:accent2>
      <a:accent3>
        <a:srgbClr val="8B6A94"/>
      </a:accent3>
      <a:accent4>
        <a:srgbClr val="61A796"/>
      </a:accent4>
      <a:accent5>
        <a:srgbClr val="4E5798"/>
      </a:accent5>
      <a:accent6>
        <a:srgbClr val="7E5C5C"/>
      </a:accent6>
      <a:hlink>
        <a:srgbClr val="0070C0"/>
      </a:hlink>
      <a:folHlink>
        <a:srgbClr val="7030A0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80000" r="-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30000" t="30000" r="70000" b="10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E1B558C7-619B-49BE-9097-7FCBDADD4EC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704</Words>
  <Application>Microsoft Macintosh PowerPoint</Application>
  <PresentationFormat>On-screen Show (16:10)</PresentationFormat>
  <Paragraphs>306</Paragraphs>
  <Slides>72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72</vt:i4>
      </vt:variant>
    </vt:vector>
  </HeadingPairs>
  <TitlesOfParts>
    <vt:vector size="73" baseType="lpstr">
      <vt:lpstr>Books 16x9</vt:lpstr>
      <vt:lpstr>Clínica de pronunciación:  Sesión 3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Referencias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modified xsi:type="dcterms:W3CDTF">2014-08-03T17:51:06Z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TC027879409991</vt:lpwstr>
  </property>
</Properties>
</file>